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svg" ContentType="image/sv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2" r:id="rId10"/>
    <p:sldId id="265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90"/>
    <p:restoredTop sz="94845"/>
  </p:normalViewPr>
  <p:slideViewPr>
    <p:cSldViewPr snapToGrid="0" snapToObjects="1">
      <p:cViewPr varScale="1">
        <p:scale>
          <a:sx n="65" d="100"/>
          <a:sy n="65" d="100"/>
        </p:scale>
        <p:origin x="-672" y="-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241997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69516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89718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712748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5055675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843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627381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4514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36912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734457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stile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867327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stile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7DD54-763E-F041-A24F-E8593BB87E0A}" type="datetimeFigureOut">
              <a:rPr lang="it-IT" smtClean="0"/>
              <a:pPr/>
              <a:t>08/09/2020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044A5-C911-D64C-BF95-C224D90B7296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861601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svg"/><Relationship Id="rId5" Type="http://schemas.openxmlformats.org/officeDocument/2006/relationships/image" Target="../media/image6.png"/><Relationship Id="rId10" Type="http://schemas.openxmlformats.org/officeDocument/2006/relationships/image" Target="../media/image14.svg"/><Relationship Id="rId4" Type="http://schemas.openxmlformats.org/officeDocument/2006/relationships/image" Target="../media/image4.sv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svg"/><Relationship Id="rId5" Type="http://schemas.openxmlformats.org/officeDocument/2006/relationships/image" Target="../media/image10.png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1.png"/><Relationship Id="rId7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svg"/><Relationship Id="rId5" Type="http://schemas.openxmlformats.org/officeDocument/2006/relationships/image" Target="../media/image8.png"/><Relationship Id="rId10" Type="http://schemas.openxmlformats.org/officeDocument/2006/relationships/image" Target="../media/image10.svg"/><Relationship Id="rId4" Type="http://schemas.openxmlformats.org/officeDocument/2006/relationships/image" Target="../media/image20.svg"/><Relationship Id="rId9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sv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944409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tangolo 11">
            <a:extLst>
              <a:ext uri="{FF2B5EF4-FFF2-40B4-BE49-F238E27FC236}">
                <a16:creationId xmlns:a16="http://schemas.microsoft.com/office/drawing/2014/main" xmlns="" id="{05AB279C-1019-8648-9875-F686DA536DE3}"/>
              </a:ext>
            </a:extLst>
          </p:cNvPr>
          <p:cNvSpPr/>
          <p:nvPr/>
        </p:nvSpPr>
        <p:spPr>
          <a:xfrm>
            <a:off x="2627956" y="1095303"/>
            <a:ext cx="8673456" cy="4011185"/>
          </a:xfrm>
          <a:custGeom>
            <a:avLst/>
            <a:gdLst>
              <a:gd name="connsiteX0" fmla="*/ 0 w 8673456"/>
              <a:gd name="connsiteY0" fmla="*/ 0 h 4011185"/>
              <a:gd name="connsiteX1" fmla="*/ 493720 w 8673456"/>
              <a:gd name="connsiteY1" fmla="*/ 0 h 4011185"/>
              <a:gd name="connsiteX2" fmla="*/ 1160909 w 8673456"/>
              <a:gd name="connsiteY2" fmla="*/ 0 h 4011185"/>
              <a:gd name="connsiteX3" fmla="*/ 1914832 w 8673456"/>
              <a:gd name="connsiteY3" fmla="*/ 0 h 4011185"/>
              <a:gd name="connsiteX4" fmla="*/ 2321817 w 8673456"/>
              <a:gd name="connsiteY4" fmla="*/ 0 h 4011185"/>
              <a:gd name="connsiteX5" fmla="*/ 2728803 w 8673456"/>
              <a:gd name="connsiteY5" fmla="*/ 0 h 4011185"/>
              <a:gd name="connsiteX6" fmla="*/ 3569461 w 8673456"/>
              <a:gd name="connsiteY6" fmla="*/ 0 h 4011185"/>
              <a:gd name="connsiteX7" fmla="*/ 4236650 w 8673456"/>
              <a:gd name="connsiteY7" fmla="*/ 0 h 4011185"/>
              <a:gd name="connsiteX8" fmla="*/ 4643635 w 8673456"/>
              <a:gd name="connsiteY8" fmla="*/ 0 h 4011185"/>
              <a:gd name="connsiteX9" fmla="*/ 5310824 w 8673456"/>
              <a:gd name="connsiteY9" fmla="*/ 0 h 4011185"/>
              <a:gd name="connsiteX10" fmla="*/ 6151482 w 8673456"/>
              <a:gd name="connsiteY10" fmla="*/ 0 h 4011185"/>
              <a:gd name="connsiteX11" fmla="*/ 6731936 w 8673456"/>
              <a:gd name="connsiteY11" fmla="*/ 0 h 4011185"/>
              <a:gd name="connsiteX12" fmla="*/ 7312391 w 8673456"/>
              <a:gd name="connsiteY12" fmla="*/ 0 h 4011185"/>
              <a:gd name="connsiteX13" fmla="*/ 7979580 w 8673456"/>
              <a:gd name="connsiteY13" fmla="*/ 0 h 4011185"/>
              <a:gd name="connsiteX14" fmla="*/ 8673456 w 8673456"/>
              <a:gd name="connsiteY14" fmla="*/ 0 h 4011185"/>
              <a:gd name="connsiteX15" fmla="*/ 8673456 w 8673456"/>
              <a:gd name="connsiteY15" fmla="*/ 708643 h 4011185"/>
              <a:gd name="connsiteX16" fmla="*/ 8673456 w 8673456"/>
              <a:gd name="connsiteY16" fmla="*/ 1457397 h 4011185"/>
              <a:gd name="connsiteX17" fmla="*/ 8673456 w 8673456"/>
              <a:gd name="connsiteY17" fmla="*/ 2085816 h 4011185"/>
              <a:gd name="connsiteX18" fmla="*/ 8673456 w 8673456"/>
              <a:gd name="connsiteY18" fmla="*/ 2674123 h 4011185"/>
              <a:gd name="connsiteX19" fmla="*/ 8673456 w 8673456"/>
              <a:gd name="connsiteY19" fmla="*/ 3342654 h 4011185"/>
              <a:gd name="connsiteX20" fmla="*/ 8673456 w 8673456"/>
              <a:gd name="connsiteY20" fmla="*/ 4011185 h 4011185"/>
              <a:gd name="connsiteX21" fmla="*/ 7832798 w 8673456"/>
              <a:gd name="connsiteY21" fmla="*/ 4011185 h 4011185"/>
              <a:gd name="connsiteX22" fmla="*/ 7165609 w 8673456"/>
              <a:gd name="connsiteY22" fmla="*/ 4011185 h 4011185"/>
              <a:gd name="connsiteX23" fmla="*/ 6585155 w 8673456"/>
              <a:gd name="connsiteY23" fmla="*/ 4011185 h 4011185"/>
              <a:gd name="connsiteX24" fmla="*/ 6004700 w 8673456"/>
              <a:gd name="connsiteY24" fmla="*/ 4011185 h 4011185"/>
              <a:gd name="connsiteX25" fmla="*/ 5424246 w 8673456"/>
              <a:gd name="connsiteY25" fmla="*/ 4011185 h 4011185"/>
              <a:gd name="connsiteX26" fmla="*/ 4843792 w 8673456"/>
              <a:gd name="connsiteY26" fmla="*/ 4011185 h 4011185"/>
              <a:gd name="connsiteX27" fmla="*/ 4089868 w 8673456"/>
              <a:gd name="connsiteY27" fmla="*/ 4011185 h 4011185"/>
              <a:gd name="connsiteX28" fmla="*/ 3422679 w 8673456"/>
              <a:gd name="connsiteY28" fmla="*/ 4011185 h 4011185"/>
              <a:gd name="connsiteX29" fmla="*/ 3015694 w 8673456"/>
              <a:gd name="connsiteY29" fmla="*/ 4011185 h 4011185"/>
              <a:gd name="connsiteX30" fmla="*/ 2435240 w 8673456"/>
              <a:gd name="connsiteY30" fmla="*/ 4011185 h 4011185"/>
              <a:gd name="connsiteX31" fmla="*/ 1681316 w 8673456"/>
              <a:gd name="connsiteY31" fmla="*/ 4011185 h 4011185"/>
              <a:gd name="connsiteX32" fmla="*/ 1187596 w 8673456"/>
              <a:gd name="connsiteY32" fmla="*/ 4011185 h 4011185"/>
              <a:gd name="connsiteX33" fmla="*/ 0 w 8673456"/>
              <a:gd name="connsiteY33" fmla="*/ 4011185 h 4011185"/>
              <a:gd name="connsiteX34" fmla="*/ 0 w 8673456"/>
              <a:gd name="connsiteY34" fmla="*/ 3262430 h 4011185"/>
              <a:gd name="connsiteX35" fmla="*/ 0 w 8673456"/>
              <a:gd name="connsiteY35" fmla="*/ 2513676 h 4011185"/>
              <a:gd name="connsiteX36" fmla="*/ 0 w 8673456"/>
              <a:gd name="connsiteY36" fmla="*/ 1965481 h 4011185"/>
              <a:gd name="connsiteX37" fmla="*/ 0 w 8673456"/>
              <a:gd name="connsiteY37" fmla="*/ 1296950 h 4011185"/>
              <a:gd name="connsiteX38" fmla="*/ 0 w 8673456"/>
              <a:gd name="connsiteY38" fmla="*/ 708643 h 4011185"/>
              <a:gd name="connsiteX39" fmla="*/ 0 w 8673456"/>
              <a:gd name="connsiteY39" fmla="*/ 0 h 4011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8673456" h="4011185" fill="none" extrusionOk="0">
                <a:moveTo>
                  <a:pt x="0" y="0"/>
                </a:moveTo>
                <a:cubicBezTo>
                  <a:pt x="151704" y="21971"/>
                  <a:pt x="346045" y="-15475"/>
                  <a:pt x="493720" y="0"/>
                </a:cubicBezTo>
                <a:cubicBezTo>
                  <a:pt x="641395" y="15475"/>
                  <a:pt x="954914" y="-24050"/>
                  <a:pt x="1160909" y="0"/>
                </a:cubicBezTo>
                <a:cubicBezTo>
                  <a:pt x="1366904" y="24050"/>
                  <a:pt x="1663839" y="-31061"/>
                  <a:pt x="1914832" y="0"/>
                </a:cubicBezTo>
                <a:cubicBezTo>
                  <a:pt x="2165825" y="31061"/>
                  <a:pt x="2224696" y="9991"/>
                  <a:pt x="2321817" y="0"/>
                </a:cubicBezTo>
                <a:cubicBezTo>
                  <a:pt x="2418939" y="-9991"/>
                  <a:pt x="2622049" y="-6876"/>
                  <a:pt x="2728803" y="0"/>
                </a:cubicBezTo>
                <a:cubicBezTo>
                  <a:pt x="2835557" y="6876"/>
                  <a:pt x="3337923" y="35577"/>
                  <a:pt x="3569461" y="0"/>
                </a:cubicBezTo>
                <a:cubicBezTo>
                  <a:pt x="3800999" y="-35577"/>
                  <a:pt x="4077316" y="3182"/>
                  <a:pt x="4236650" y="0"/>
                </a:cubicBezTo>
                <a:cubicBezTo>
                  <a:pt x="4395984" y="-3182"/>
                  <a:pt x="4447937" y="-10161"/>
                  <a:pt x="4643635" y="0"/>
                </a:cubicBezTo>
                <a:cubicBezTo>
                  <a:pt x="4839333" y="10161"/>
                  <a:pt x="5060241" y="-20027"/>
                  <a:pt x="5310824" y="0"/>
                </a:cubicBezTo>
                <a:cubicBezTo>
                  <a:pt x="5561407" y="20027"/>
                  <a:pt x="5785966" y="-962"/>
                  <a:pt x="6151482" y="0"/>
                </a:cubicBezTo>
                <a:cubicBezTo>
                  <a:pt x="6516998" y="962"/>
                  <a:pt x="6609921" y="-18815"/>
                  <a:pt x="6731936" y="0"/>
                </a:cubicBezTo>
                <a:cubicBezTo>
                  <a:pt x="6853951" y="18815"/>
                  <a:pt x="7063528" y="12278"/>
                  <a:pt x="7312391" y="0"/>
                </a:cubicBezTo>
                <a:cubicBezTo>
                  <a:pt x="7561254" y="-12278"/>
                  <a:pt x="7777419" y="-16122"/>
                  <a:pt x="7979580" y="0"/>
                </a:cubicBezTo>
                <a:cubicBezTo>
                  <a:pt x="8181741" y="16122"/>
                  <a:pt x="8335108" y="-6771"/>
                  <a:pt x="8673456" y="0"/>
                </a:cubicBezTo>
                <a:cubicBezTo>
                  <a:pt x="8650555" y="212218"/>
                  <a:pt x="8696453" y="563306"/>
                  <a:pt x="8673456" y="708643"/>
                </a:cubicBezTo>
                <a:cubicBezTo>
                  <a:pt x="8650459" y="853980"/>
                  <a:pt x="8639123" y="1130618"/>
                  <a:pt x="8673456" y="1457397"/>
                </a:cubicBezTo>
                <a:cubicBezTo>
                  <a:pt x="8707789" y="1784176"/>
                  <a:pt x="8663035" y="1949195"/>
                  <a:pt x="8673456" y="2085816"/>
                </a:cubicBezTo>
                <a:cubicBezTo>
                  <a:pt x="8683877" y="2222437"/>
                  <a:pt x="8664346" y="2503480"/>
                  <a:pt x="8673456" y="2674123"/>
                </a:cubicBezTo>
                <a:cubicBezTo>
                  <a:pt x="8682566" y="2844766"/>
                  <a:pt x="8706764" y="3099036"/>
                  <a:pt x="8673456" y="3342654"/>
                </a:cubicBezTo>
                <a:cubicBezTo>
                  <a:pt x="8640148" y="3586272"/>
                  <a:pt x="8662172" y="3857101"/>
                  <a:pt x="8673456" y="4011185"/>
                </a:cubicBezTo>
                <a:cubicBezTo>
                  <a:pt x="8360067" y="4010629"/>
                  <a:pt x="8072921" y="3982957"/>
                  <a:pt x="7832798" y="4011185"/>
                </a:cubicBezTo>
                <a:cubicBezTo>
                  <a:pt x="7592675" y="4039413"/>
                  <a:pt x="7412449" y="3978161"/>
                  <a:pt x="7165609" y="4011185"/>
                </a:cubicBezTo>
                <a:cubicBezTo>
                  <a:pt x="6918769" y="4044209"/>
                  <a:pt x="6723044" y="4033715"/>
                  <a:pt x="6585155" y="4011185"/>
                </a:cubicBezTo>
                <a:cubicBezTo>
                  <a:pt x="6447266" y="3988655"/>
                  <a:pt x="6147701" y="4031775"/>
                  <a:pt x="6004700" y="4011185"/>
                </a:cubicBezTo>
                <a:cubicBezTo>
                  <a:pt x="5861699" y="3990595"/>
                  <a:pt x="5621858" y="4023620"/>
                  <a:pt x="5424246" y="4011185"/>
                </a:cubicBezTo>
                <a:cubicBezTo>
                  <a:pt x="5226634" y="3998750"/>
                  <a:pt x="5028993" y="3999027"/>
                  <a:pt x="4843792" y="4011185"/>
                </a:cubicBezTo>
                <a:cubicBezTo>
                  <a:pt x="4658591" y="4023343"/>
                  <a:pt x="4405115" y="4002767"/>
                  <a:pt x="4089868" y="4011185"/>
                </a:cubicBezTo>
                <a:cubicBezTo>
                  <a:pt x="3774621" y="4019603"/>
                  <a:pt x="3642262" y="4038568"/>
                  <a:pt x="3422679" y="4011185"/>
                </a:cubicBezTo>
                <a:cubicBezTo>
                  <a:pt x="3203096" y="3983802"/>
                  <a:pt x="3187241" y="4014613"/>
                  <a:pt x="3015694" y="4011185"/>
                </a:cubicBezTo>
                <a:cubicBezTo>
                  <a:pt x="2844147" y="4007757"/>
                  <a:pt x="2589886" y="4025855"/>
                  <a:pt x="2435240" y="4011185"/>
                </a:cubicBezTo>
                <a:cubicBezTo>
                  <a:pt x="2280594" y="3996515"/>
                  <a:pt x="1938769" y="4034819"/>
                  <a:pt x="1681316" y="4011185"/>
                </a:cubicBezTo>
                <a:cubicBezTo>
                  <a:pt x="1423863" y="3987551"/>
                  <a:pt x="1291179" y="3995336"/>
                  <a:pt x="1187596" y="4011185"/>
                </a:cubicBezTo>
                <a:cubicBezTo>
                  <a:pt x="1084013" y="4027034"/>
                  <a:pt x="573395" y="3980236"/>
                  <a:pt x="0" y="4011185"/>
                </a:cubicBezTo>
                <a:cubicBezTo>
                  <a:pt x="-28343" y="3721620"/>
                  <a:pt x="35781" y="3455382"/>
                  <a:pt x="0" y="3262430"/>
                </a:cubicBezTo>
                <a:cubicBezTo>
                  <a:pt x="-35781" y="3069479"/>
                  <a:pt x="3347" y="2835756"/>
                  <a:pt x="0" y="2513676"/>
                </a:cubicBezTo>
                <a:cubicBezTo>
                  <a:pt x="-3347" y="2191596"/>
                  <a:pt x="-10876" y="2120587"/>
                  <a:pt x="0" y="1965481"/>
                </a:cubicBezTo>
                <a:cubicBezTo>
                  <a:pt x="10876" y="1810375"/>
                  <a:pt x="-24500" y="1463707"/>
                  <a:pt x="0" y="1296950"/>
                </a:cubicBezTo>
                <a:cubicBezTo>
                  <a:pt x="24500" y="1130193"/>
                  <a:pt x="-28609" y="986764"/>
                  <a:pt x="0" y="708643"/>
                </a:cubicBezTo>
                <a:cubicBezTo>
                  <a:pt x="28609" y="430522"/>
                  <a:pt x="-31220" y="325830"/>
                  <a:pt x="0" y="0"/>
                </a:cubicBezTo>
                <a:close/>
              </a:path>
              <a:path w="8673456" h="4011185" stroke="0" extrusionOk="0">
                <a:moveTo>
                  <a:pt x="0" y="0"/>
                </a:moveTo>
                <a:cubicBezTo>
                  <a:pt x="171698" y="17508"/>
                  <a:pt x="379239" y="6627"/>
                  <a:pt x="580454" y="0"/>
                </a:cubicBezTo>
                <a:cubicBezTo>
                  <a:pt x="781669" y="-6627"/>
                  <a:pt x="879878" y="1865"/>
                  <a:pt x="987440" y="0"/>
                </a:cubicBezTo>
                <a:cubicBezTo>
                  <a:pt x="1095002" y="-1865"/>
                  <a:pt x="1531079" y="5121"/>
                  <a:pt x="1828098" y="0"/>
                </a:cubicBezTo>
                <a:cubicBezTo>
                  <a:pt x="2125117" y="-5121"/>
                  <a:pt x="2214249" y="-19563"/>
                  <a:pt x="2408552" y="0"/>
                </a:cubicBezTo>
                <a:cubicBezTo>
                  <a:pt x="2602855" y="19563"/>
                  <a:pt x="2761621" y="9142"/>
                  <a:pt x="2989006" y="0"/>
                </a:cubicBezTo>
                <a:cubicBezTo>
                  <a:pt x="3216391" y="-9142"/>
                  <a:pt x="3641026" y="5739"/>
                  <a:pt x="3829664" y="0"/>
                </a:cubicBezTo>
                <a:cubicBezTo>
                  <a:pt x="4018302" y="-5739"/>
                  <a:pt x="4171592" y="-21455"/>
                  <a:pt x="4323384" y="0"/>
                </a:cubicBezTo>
                <a:cubicBezTo>
                  <a:pt x="4475176" y="21455"/>
                  <a:pt x="4913663" y="-4951"/>
                  <a:pt x="5164042" y="0"/>
                </a:cubicBezTo>
                <a:cubicBezTo>
                  <a:pt x="5414421" y="4951"/>
                  <a:pt x="5663062" y="19801"/>
                  <a:pt x="6004700" y="0"/>
                </a:cubicBezTo>
                <a:cubicBezTo>
                  <a:pt x="6346338" y="-19801"/>
                  <a:pt x="6431717" y="-11872"/>
                  <a:pt x="6671889" y="0"/>
                </a:cubicBezTo>
                <a:cubicBezTo>
                  <a:pt x="6912061" y="11872"/>
                  <a:pt x="7323714" y="7756"/>
                  <a:pt x="7512547" y="0"/>
                </a:cubicBezTo>
                <a:cubicBezTo>
                  <a:pt x="7701380" y="-7756"/>
                  <a:pt x="7882631" y="-27919"/>
                  <a:pt x="8093002" y="0"/>
                </a:cubicBezTo>
                <a:cubicBezTo>
                  <a:pt x="8303374" y="27919"/>
                  <a:pt x="8384091" y="1039"/>
                  <a:pt x="8673456" y="0"/>
                </a:cubicBezTo>
                <a:cubicBezTo>
                  <a:pt x="8648733" y="193543"/>
                  <a:pt x="8708335" y="426445"/>
                  <a:pt x="8673456" y="708643"/>
                </a:cubicBezTo>
                <a:cubicBezTo>
                  <a:pt x="8638577" y="990841"/>
                  <a:pt x="8692968" y="1207763"/>
                  <a:pt x="8673456" y="1377174"/>
                </a:cubicBezTo>
                <a:cubicBezTo>
                  <a:pt x="8653944" y="1546585"/>
                  <a:pt x="8640818" y="1818930"/>
                  <a:pt x="8673456" y="2045704"/>
                </a:cubicBezTo>
                <a:cubicBezTo>
                  <a:pt x="8706095" y="2272478"/>
                  <a:pt x="8662987" y="2521987"/>
                  <a:pt x="8673456" y="2754347"/>
                </a:cubicBezTo>
                <a:cubicBezTo>
                  <a:pt x="8683925" y="2986707"/>
                  <a:pt x="8620969" y="3472155"/>
                  <a:pt x="8673456" y="4011185"/>
                </a:cubicBezTo>
                <a:cubicBezTo>
                  <a:pt x="8341647" y="4040995"/>
                  <a:pt x="8198767" y="4005278"/>
                  <a:pt x="7919533" y="4011185"/>
                </a:cubicBezTo>
                <a:cubicBezTo>
                  <a:pt x="7640299" y="4017092"/>
                  <a:pt x="7527553" y="3996448"/>
                  <a:pt x="7425813" y="4011185"/>
                </a:cubicBezTo>
                <a:cubicBezTo>
                  <a:pt x="7324073" y="4025922"/>
                  <a:pt x="6950440" y="4018499"/>
                  <a:pt x="6585155" y="4011185"/>
                </a:cubicBezTo>
                <a:cubicBezTo>
                  <a:pt x="6219870" y="4003871"/>
                  <a:pt x="6058144" y="3990803"/>
                  <a:pt x="5917966" y="4011185"/>
                </a:cubicBezTo>
                <a:cubicBezTo>
                  <a:pt x="5777788" y="4031567"/>
                  <a:pt x="5593351" y="4021214"/>
                  <a:pt x="5424246" y="4011185"/>
                </a:cubicBezTo>
                <a:cubicBezTo>
                  <a:pt x="5255141" y="4001156"/>
                  <a:pt x="5012059" y="3986334"/>
                  <a:pt x="4757057" y="4011185"/>
                </a:cubicBezTo>
                <a:cubicBezTo>
                  <a:pt x="4502055" y="4036036"/>
                  <a:pt x="4451464" y="3999591"/>
                  <a:pt x="4350072" y="4011185"/>
                </a:cubicBezTo>
                <a:cubicBezTo>
                  <a:pt x="4248680" y="4022779"/>
                  <a:pt x="4071602" y="4002814"/>
                  <a:pt x="3943087" y="4011185"/>
                </a:cubicBezTo>
                <a:cubicBezTo>
                  <a:pt x="3814572" y="4019556"/>
                  <a:pt x="3532480" y="3994647"/>
                  <a:pt x="3275898" y="4011185"/>
                </a:cubicBezTo>
                <a:cubicBezTo>
                  <a:pt x="3019316" y="4027723"/>
                  <a:pt x="3022201" y="3991338"/>
                  <a:pt x="2782178" y="4011185"/>
                </a:cubicBezTo>
                <a:cubicBezTo>
                  <a:pt x="2542155" y="4031032"/>
                  <a:pt x="2357673" y="4026886"/>
                  <a:pt x="2028254" y="4011185"/>
                </a:cubicBezTo>
                <a:cubicBezTo>
                  <a:pt x="1698835" y="3995484"/>
                  <a:pt x="1656144" y="3992459"/>
                  <a:pt x="1534535" y="4011185"/>
                </a:cubicBezTo>
                <a:cubicBezTo>
                  <a:pt x="1412926" y="4029911"/>
                  <a:pt x="1125613" y="3980316"/>
                  <a:pt x="780611" y="4011185"/>
                </a:cubicBezTo>
                <a:cubicBezTo>
                  <a:pt x="435609" y="4042054"/>
                  <a:pt x="202076" y="3996213"/>
                  <a:pt x="0" y="4011185"/>
                </a:cubicBezTo>
                <a:cubicBezTo>
                  <a:pt x="-3173" y="3806339"/>
                  <a:pt x="2839" y="3466580"/>
                  <a:pt x="0" y="3302542"/>
                </a:cubicBezTo>
                <a:cubicBezTo>
                  <a:pt x="-2839" y="3138504"/>
                  <a:pt x="-3238" y="2885951"/>
                  <a:pt x="0" y="2593900"/>
                </a:cubicBezTo>
                <a:cubicBezTo>
                  <a:pt x="3238" y="2301849"/>
                  <a:pt x="21100" y="2075429"/>
                  <a:pt x="0" y="1845145"/>
                </a:cubicBezTo>
                <a:cubicBezTo>
                  <a:pt x="-21100" y="1614862"/>
                  <a:pt x="22317" y="1378641"/>
                  <a:pt x="0" y="1216726"/>
                </a:cubicBezTo>
                <a:cubicBezTo>
                  <a:pt x="-22317" y="1054811"/>
                  <a:pt x="56291" y="301282"/>
                  <a:pt x="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it-IT" sz="2000" b="1" dirty="0">
              <a:solidFill>
                <a:schemeClr val="bg1"/>
              </a:solidFill>
              <a:latin typeface="Museo Slab 500" panose="02000000000000000000" pitchFamily="2" charset="77"/>
            </a:endParaRPr>
          </a:p>
          <a:p>
            <a:pPr algn="ctr"/>
            <a:r>
              <a:rPr lang="it-IT" sz="2800" b="1" dirty="0">
                <a:solidFill>
                  <a:schemeClr val="bg1"/>
                </a:solidFill>
                <a:latin typeface="Museo Slab 500" panose="02000000000000000000" pitchFamily="2" charset="77"/>
              </a:rPr>
              <a:t>«CUSTODIAMO IL TURISMO IN PUGLIA»</a:t>
            </a:r>
          </a:p>
          <a:p>
            <a:pPr algn="ctr"/>
            <a:endParaRPr lang="it-IT" sz="2800" b="1" dirty="0">
              <a:solidFill>
                <a:schemeClr val="bg1"/>
              </a:solidFill>
              <a:latin typeface="Museo Slab 500" panose="02000000000000000000" pitchFamily="2" charset="77"/>
            </a:endParaRPr>
          </a:p>
          <a:p>
            <a:pPr algn="ctr"/>
            <a:r>
              <a:rPr lang="it-IT" sz="2400" i="1" dirty="0">
                <a:solidFill>
                  <a:schemeClr val="bg1"/>
                </a:solidFill>
                <a:latin typeface="Museo Slab 500" panose="02000000000000000000" pitchFamily="2" charset="77"/>
              </a:rPr>
              <a:t>uno strumento che punta a conciliare la necessità di assistenza nel breve periodo al sistema regionale dell’industria turistica e ricettiva, in termini di mantenimento in esercizio delle imprese e salvaguardia dell’occupazione, con una </a:t>
            </a:r>
            <a:r>
              <a:rPr lang="it-IT" sz="2400" i="1" dirty="0" err="1">
                <a:solidFill>
                  <a:schemeClr val="bg1"/>
                </a:solidFill>
                <a:latin typeface="Museo Slab 500" panose="02000000000000000000" pitchFamily="2" charset="77"/>
              </a:rPr>
              <a:t>ri</a:t>
            </a:r>
            <a:r>
              <a:rPr lang="it-IT" sz="2400" i="1" dirty="0">
                <a:solidFill>
                  <a:schemeClr val="bg1"/>
                </a:solidFill>
                <a:latin typeface="Museo Slab 500" panose="02000000000000000000" pitchFamily="2" charset="77"/>
              </a:rPr>
              <a:t>-programmazione nel medio periodo che traghetti il sistema verso un rinnovato modello di Turismo pugliese</a:t>
            </a:r>
            <a:endParaRPr lang="it-IT" sz="1600" i="1" dirty="0">
              <a:solidFill>
                <a:schemeClr val="bg1"/>
              </a:solidFill>
              <a:latin typeface="Museo Slab 500" panose="02000000000000000000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723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xmlns="" id="{725B5194-70D7-EF44-A9B9-382F3C471768}"/>
              </a:ext>
            </a:extLst>
          </p:cNvPr>
          <p:cNvSpPr/>
          <p:nvPr/>
        </p:nvSpPr>
        <p:spPr>
          <a:xfrm>
            <a:off x="2440644" y="1706345"/>
            <a:ext cx="9751356" cy="1479084"/>
          </a:xfrm>
          <a:custGeom>
            <a:avLst/>
            <a:gdLst>
              <a:gd name="connsiteX0" fmla="*/ 0 w 9751356"/>
              <a:gd name="connsiteY0" fmla="*/ 0 h 1479084"/>
              <a:gd name="connsiteX1" fmla="*/ 891553 w 9751356"/>
              <a:gd name="connsiteY1" fmla="*/ 0 h 1479084"/>
              <a:gd name="connsiteX2" fmla="*/ 1393051 w 9751356"/>
              <a:gd name="connsiteY2" fmla="*/ 0 h 1479084"/>
              <a:gd name="connsiteX3" fmla="*/ 2089576 w 9751356"/>
              <a:gd name="connsiteY3" fmla="*/ 0 h 1479084"/>
              <a:gd name="connsiteX4" fmla="*/ 2883615 w 9751356"/>
              <a:gd name="connsiteY4" fmla="*/ 0 h 1479084"/>
              <a:gd name="connsiteX5" fmla="*/ 3287600 w 9751356"/>
              <a:gd name="connsiteY5" fmla="*/ 0 h 1479084"/>
              <a:gd name="connsiteX6" fmla="*/ 3691585 w 9751356"/>
              <a:gd name="connsiteY6" fmla="*/ 0 h 1479084"/>
              <a:gd name="connsiteX7" fmla="*/ 4583137 w 9751356"/>
              <a:gd name="connsiteY7" fmla="*/ 0 h 1479084"/>
              <a:gd name="connsiteX8" fmla="*/ 5279663 w 9751356"/>
              <a:gd name="connsiteY8" fmla="*/ 0 h 1479084"/>
              <a:gd name="connsiteX9" fmla="*/ 5683647 w 9751356"/>
              <a:gd name="connsiteY9" fmla="*/ 0 h 1479084"/>
              <a:gd name="connsiteX10" fmla="*/ 6380173 w 9751356"/>
              <a:gd name="connsiteY10" fmla="*/ 0 h 1479084"/>
              <a:gd name="connsiteX11" fmla="*/ 7271725 w 9751356"/>
              <a:gd name="connsiteY11" fmla="*/ 0 h 1479084"/>
              <a:gd name="connsiteX12" fmla="*/ 7870737 w 9751356"/>
              <a:gd name="connsiteY12" fmla="*/ 0 h 1479084"/>
              <a:gd name="connsiteX13" fmla="*/ 8469749 w 9751356"/>
              <a:gd name="connsiteY13" fmla="*/ 0 h 1479084"/>
              <a:gd name="connsiteX14" fmla="*/ 9751356 w 9751356"/>
              <a:gd name="connsiteY14" fmla="*/ 0 h 1479084"/>
              <a:gd name="connsiteX15" fmla="*/ 9751356 w 9751356"/>
              <a:gd name="connsiteY15" fmla="*/ 507819 h 1479084"/>
              <a:gd name="connsiteX16" fmla="*/ 9751356 w 9751356"/>
              <a:gd name="connsiteY16" fmla="*/ 1000847 h 1479084"/>
              <a:gd name="connsiteX17" fmla="*/ 9751356 w 9751356"/>
              <a:gd name="connsiteY17" fmla="*/ 1479084 h 1479084"/>
              <a:gd name="connsiteX18" fmla="*/ 9152344 w 9751356"/>
              <a:gd name="connsiteY18" fmla="*/ 1479084 h 1479084"/>
              <a:gd name="connsiteX19" fmla="*/ 8650846 w 9751356"/>
              <a:gd name="connsiteY19" fmla="*/ 1479084 h 1479084"/>
              <a:gd name="connsiteX20" fmla="*/ 7759293 w 9751356"/>
              <a:gd name="connsiteY20" fmla="*/ 1479084 h 1479084"/>
              <a:gd name="connsiteX21" fmla="*/ 7062768 w 9751356"/>
              <a:gd name="connsiteY21" fmla="*/ 1479084 h 1479084"/>
              <a:gd name="connsiteX22" fmla="*/ 6658783 w 9751356"/>
              <a:gd name="connsiteY22" fmla="*/ 1479084 h 1479084"/>
              <a:gd name="connsiteX23" fmla="*/ 5962258 w 9751356"/>
              <a:gd name="connsiteY23" fmla="*/ 1479084 h 1479084"/>
              <a:gd name="connsiteX24" fmla="*/ 5363246 w 9751356"/>
              <a:gd name="connsiteY24" fmla="*/ 1479084 h 1479084"/>
              <a:gd name="connsiteX25" fmla="*/ 4764234 w 9751356"/>
              <a:gd name="connsiteY25" fmla="*/ 1479084 h 1479084"/>
              <a:gd name="connsiteX26" fmla="*/ 4165222 w 9751356"/>
              <a:gd name="connsiteY26" fmla="*/ 1479084 h 1479084"/>
              <a:gd name="connsiteX27" fmla="*/ 3566210 w 9751356"/>
              <a:gd name="connsiteY27" fmla="*/ 1479084 h 1479084"/>
              <a:gd name="connsiteX28" fmla="*/ 2772171 w 9751356"/>
              <a:gd name="connsiteY28" fmla="*/ 1479084 h 1479084"/>
              <a:gd name="connsiteX29" fmla="*/ 2075646 w 9751356"/>
              <a:gd name="connsiteY29" fmla="*/ 1479084 h 1479084"/>
              <a:gd name="connsiteX30" fmla="*/ 1671661 w 9751356"/>
              <a:gd name="connsiteY30" fmla="*/ 1479084 h 1479084"/>
              <a:gd name="connsiteX31" fmla="*/ 1072649 w 9751356"/>
              <a:gd name="connsiteY31" fmla="*/ 1479084 h 1479084"/>
              <a:gd name="connsiteX32" fmla="*/ 0 w 9751356"/>
              <a:gd name="connsiteY32" fmla="*/ 1479084 h 1479084"/>
              <a:gd name="connsiteX33" fmla="*/ 0 w 9751356"/>
              <a:gd name="connsiteY33" fmla="*/ 1015638 h 1479084"/>
              <a:gd name="connsiteX34" fmla="*/ 0 w 9751356"/>
              <a:gd name="connsiteY34" fmla="*/ 566982 h 1479084"/>
              <a:gd name="connsiteX35" fmla="*/ 0 w 9751356"/>
              <a:gd name="connsiteY35" fmla="*/ 0 h 1479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9751356" h="1479084" fill="none" extrusionOk="0">
                <a:moveTo>
                  <a:pt x="0" y="0"/>
                </a:moveTo>
                <a:cubicBezTo>
                  <a:pt x="224489" y="-42292"/>
                  <a:pt x="461199" y="13493"/>
                  <a:pt x="891553" y="0"/>
                </a:cubicBezTo>
                <a:cubicBezTo>
                  <a:pt x="1321907" y="-13493"/>
                  <a:pt x="1286100" y="-19259"/>
                  <a:pt x="1393051" y="0"/>
                </a:cubicBezTo>
                <a:cubicBezTo>
                  <a:pt x="1500002" y="19259"/>
                  <a:pt x="1939687" y="-8462"/>
                  <a:pt x="2089576" y="0"/>
                </a:cubicBezTo>
                <a:cubicBezTo>
                  <a:pt x="2239466" y="8462"/>
                  <a:pt x="2546517" y="-12434"/>
                  <a:pt x="2883615" y="0"/>
                </a:cubicBezTo>
                <a:cubicBezTo>
                  <a:pt x="3220713" y="12434"/>
                  <a:pt x="3164237" y="-13153"/>
                  <a:pt x="3287600" y="0"/>
                </a:cubicBezTo>
                <a:cubicBezTo>
                  <a:pt x="3410963" y="13153"/>
                  <a:pt x="3595993" y="-17457"/>
                  <a:pt x="3691585" y="0"/>
                </a:cubicBezTo>
                <a:cubicBezTo>
                  <a:pt x="3787177" y="17457"/>
                  <a:pt x="4148053" y="40294"/>
                  <a:pt x="4583137" y="0"/>
                </a:cubicBezTo>
                <a:cubicBezTo>
                  <a:pt x="5018221" y="-40294"/>
                  <a:pt x="4969971" y="8577"/>
                  <a:pt x="5279663" y="0"/>
                </a:cubicBezTo>
                <a:cubicBezTo>
                  <a:pt x="5589355" y="-8577"/>
                  <a:pt x="5562944" y="-4217"/>
                  <a:pt x="5683647" y="0"/>
                </a:cubicBezTo>
                <a:cubicBezTo>
                  <a:pt x="5804350" y="4217"/>
                  <a:pt x="6141747" y="31746"/>
                  <a:pt x="6380173" y="0"/>
                </a:cubicBezTo>
                <a:cubicBezTo>
                  <a:pt x="6618599" y="-31746"/>
                  <a:pt x="6885443" y="21718"/>
                  <a:pt x="7271725" y="0"/>
                </a:cubicBezTo>
                <a:cubicBezTo>
                  <a:pt x="7658007" y="-21718"/>
                  <a:pt x="7582227" y="-27969"/>
                  <a:pt x="7870737" y="0"/>
                </a:cubicBezTo>
                <a:cubicBezTo>
                  <a:pt x="8159247" y="27969"/>
                  <a:pt x="8235166" y="-5007"/>
                  <a:pt x="8469749" y="0"/>
                </a:cubicBezTo>
                <a:cubicBezTo>
                  <a:pt x="8704332" y="5007"/>
                  <a:pt x="9111011" y="62141"/>
                  <a:pt x="9751356" y="0"/>
                </a:cubicBezTo>
                <a:cubicBezTo>
                  <a:pt x="9772352" y="128348"/>
                  <a:pt x="9732608" y="279826"/>
                  <a:pt x="9751356" y="507819"/>
                </a:cubicBezTo>
                <a:cubicBezTo>
                  <a:pt x="9770104" y="735812"/>
                  <a:pt x="9769920" y="840462"/>
                  <a:pt x="9751356" y="1000847"/>
                </a:cubicBezTo>
                <a:cubicBezTo>
                  <a:pt x="9732792" y="1161232"/>
                  <a:pt x="9771645" y="1329378"/>
                  <a:pt x="9751356" y="1479084"/>
                </a:cubicBezTo>
                <a:cubicBezTo>
                  <a:pt x="9579794" y="1503913"/>
                  <a:pt x="9324151" y="1468053"/>
                  <a:pt x="9152344" y="1479084"/>
                </a:cubicBezTo>
                <a:cubicBezTo>
                  <a:pt x="8980537" y="1490115"/>
                  <a:pt x="8853302" y="1467746"/>
                  <a:pt x="8650846" y="1479084"/>
                </a:cubicBezTo>
                <a:cubicBezTo>
                  <a:pt x="8448390" y="1490422"/>
                  <a:pt x="8000639" y="1488628"/>
                  <a:pt x="7759293" y="1479084"/>
                </a:cubicBezTo>
                <a:cubicBezTo>
                  <a:pt x="7517947" y="1469540"/>
                  <a:pt x="7345299" y="1456273"/>
                  <a:pt x="7062768" y="1479084"/>
                </a:cubicBezTo>
                <a:cubicBezTo>
                  <a:pt x="6780237" y="1501895"/>
                  <a:pt x="6840045" y="1487752"/>
                  <a:pt x="6658783" y="1479084"/>
                </a:cubicBezTo>
                <a:cubicBezTo>
                  <a:pt x="6477522" y="1470416"/>
                  <a:pt x="6207262" y="1479546"/>
                  <a:pt x="5962258" y="1479084"/>
                </a:cubicBezTo>
                <a:cubicBezTo>
                  <a:pt x="5717255" y="1478622"/>
                  <a:pt x="5653822" y="1507588"/>
                  <a:pt x="5363246" y="1479084"/>
                </a:cubicBezTo>
                <a:cubicBezTo>
                  <a:pt x="5072670" y="1450580"/>
                  <a:pt x="4885466" y="1478370"/>
                  <a:pt x="4764234" y="1479084"/>
                </a:cubicBezTo>
                <a:cubicBezTo>
                  <a:pt x="4643002" y="1479798"/>
                  <a:pt x="4378094" y="1465760"/>
                  <a:pt x="4165222" y="1479084"/>
                </a:cubicBezTo>
                <a:cubicBezTo>
                  <a:pt x="3952350" y="1492408"/>
                  <a:pt x="3769696" y="1458234"/>
                  <a:pt x="3566210" y="1479084"/>
                </a:cubicBezTo>
                <a:cubicBezTo>
                  <a:pt x="3362724" y="1499934"/>
                  <a:pt x="2948403" y="1483097"/>
                  <a:pt x="2772171" y="1479084"/>
                </a:cubicBezTo>
                <a:cubicBezTo>
                  <a:pt x="2595939" y="1475071"/>
                  <a:pt x="2390431" y="1466502"/>
                  <a:pt x="2075646" y="1479084"/>
                </a:cubicBezTo>
                <a:cubicBezTo>
                  <a:pt x="1760862" y="1491666"/>
                  <a:pt x="1871845" y="1465521"/>
                  <a:pt x="1671661" y="1479084"/>
                </a:cubicBezTo>
                <a:cubicBezTo>
                  <a:pt x="1471477" y="1492647"/>
                  <a:pt x="1295472" y="1467763"/>
                  <a:pt x="1072649" y="1479084"/>
                </a:cubicBezTo>
                <a:cubicBezTo>
                  <a:pt x="849826" y="1490405"/>
                  <a:pt x="431063" y="1450161"/>
                  <a:pt x="0" y="1479084"/>
                </a:cubicBezTo>
                <a:cubicBezTo>
                  <a:pt x="-14055" y="1385711"/>
                  <a:pt x="17779" y="1192145"/>
                  <a:pt x="0" y="1015638"/>
                </a:cubicBezTo>
                <a:cubicBezTo>
                  <a:pt x="-17779" y="839131"/>
                  <a:pt x="-4815" y="778172"/>
                  <a:pt x="0" y="566982"/>
                </a:cubicBezTo>
                <a:cubicBezTo>
                  <a:pt x="4815" y="355792"/>
                  <a:pt x="-17084" y="277006"/>
                  <a:pt x="0" y="0"/>
                </a:cubicBezTo>
                <a:close/>
              </a:path>
              <a:path w="9751356" h="1479084" stroke="0" extrusionOk="0">
                <a:moveTo>
                  <a:pt x="0" y="0"/>
                </a:moveTo>
                <a:cubicBezTo>
                  <a:pt x="179410" y="-1589"/>
                  <a:pt x="405595" y="-17769"/>
                  <a:pt x="599012" y="0"/>
                </a:cubicBezTo>
                <a:cubicBezTo>
                  <a:pt x="792429" y="17769"/>
                  <a:pt x="864983" y="19151"/>
                  <a:pt x="1002997" y="0"/>
                </a:cubicBezTo>
                <a:cubicBezTo>
                  <a:pt x="1141012" y="-19151"/>
                  <a:pt x="1452821" y="-25017"/>
                  <a:pt x="1894549" y="0"/>
                </a:cubicBezTo>
                <a:cubicBezTo>
                  <a:pt x="2336277" y="25017"/>
                  <a:pt x="2217007" y="-2551"/>
                  <a:pt x="2493561" y="0"/>
                </a:cubicBezTo>
                <a:cubicBezTo>
                  <a:pt x="2770115" y="2551"/>
                  <a:pt x="2909345" y="-21749"/>
                  <a:pt x="3092573" y="0"/>
                </a:cubicBezTo>
                <a:cubicBezTo>
                  <a:pt x="3275801" y="21749"/>
                  <a:pt x="3676862" y="10466"/>
                  <a:pt x="3984125" y="0"/>
                </a:cubicBezTo>
                <a:cubicBezTo>
                  <a:pt x="4291388" y="-10466"/>
                  <a:pt x="4266491" y="-7726"/>
                  <a:pt x="4485624" y="0"/>
                </a:cubicBezTo>
                <a:cubicBezTo>
                  <a:pt x="4704757" y="7726"/>
                  <a:pt x="4963409" y="-33220"/>
                  <a:pt x="5377176" y="0"/>
                </a:cubicBezTo>
                <a:cubicBezTo>
                  <a:pt x="5790943" y="33220"/>
                  <a:pt x="5966283" y="13595"/>
                  <a:pt x="6268729" y="0"/>
                </a:cubicBezTo>
                <a:cubicBezTo>
                  <a:pt x="6571175" y="-13595"/>
                  <a:pt x="6619126" y="10182"/>
                  <a:pt x="6965254" y="0"/>
                </a:cubicBezTo>
                <a:cubicBezTo>
                  <a:pt x="7311383" y="-10182"/>
                  <a:pt x="7561660" y="-35959"/>
                  <a:pt x="7856807" y="0"/>
                </a:cubicBezTo>
                <a:cubicBezTo>
                  <a:pt x="8151954" y="35959"/>
                  <a:pt x="8319131" y="-19289"/>
                  <a:pt x="8455819" y="0"/>
                </a:cubicBezTo>
                <a:cubicBezTo>
                  <a:pt x="8592507" y="19289"/>
                  <a:pt x="8773014" y="27625"/>
                  <a:pt x="9054831" y="0"/>
                </a:cubicBezTo>
                <a:cubicBezTo>
                  <a:pt x="9336648" y="-27625"/>
                  <a:pt x="9450839" y="-27596"/>
                  <a:pt x="9751356" y="0"/>
                </a:cubicBezTo>
                <a:cubicBezTo>
                  <a:pt x="9772093" y="114868"/>
                  <a:pt x="9728343" y="252483"/>
                  <a:pt x="9751356" y="478237"/>
                </a:cubicBezTo>
                <a:cubicBezTo>
                  <a:pt x="9774369" y="703991"/>
                  <a:pt x="9742126" y="749214"/>
                  <a:pt x="9751356" y="971265"/>
                </a:cubicBezTo>
                <a:cubicBezTo>
                  <a:pt x="9760586" y="1193316"/>
                  <a:pt x="9758886" y="1231899"/>
                  <a:pt x="9751356" y="1479084"/>
                </a:cubicBezTo>
                <a:cubicBezTo>
                  <a:pt x="9472336" y="1499912"/>
                  <a:pt x="9264652" y="1448033"/>
                  <a:pt x="8957317" y="1479084"/>
                </a:cubicBezTo>
                <a:cubicBezTo>
                  <a:pt x="8649982" y="1510135"/>
                  <a:pt x="8663664" y="1477096"/>
                  <a:pt x="8553332" y="1479084"/>
                </a:cubicBezTo>
                <a:cubicBezTo>
                  <a:pt x="8443001" y="1481072"/>
                  <a:pt x="8200761" y="1469854"/>
                  <a:pt x="8051834" y="1479084"/>
                </a:cubicBezTo>
                <a:cubicBezTo>
                  <a:pt x="7902907" y="1488314"/>
                  <a:pt x="7356084" y="1449538"/>
                  <a:pt x="7160281" y="1479084"/>
                </a:cubicBezTo>
                <a:cubicBezTo>
                  <a:pt x="6964478" y="1508630"/>
                  <a:pt x="6729376" y="1507323"/>
                  <a:pt x="6463756" y="1479084"/>
                </a:cubicBezTo>
                <a:cubicBezTo>
                  <a:pt x="6198136" y="1450845"/>
                  <a:pt x="6097896" y="1461161"/>
                  <a:pt x="5962258" y="1479084"/>
                </a:cubicBezTo>
                <a:cubicBezTo>
                  <a:pt x="5826620" y="1497007"/>
                  <a:pt x="5451899" y="1457092"/>
                  <a:pt x="5265732" y="1479084"/>
                </a:cubicBezTo>
                <a:cubicBezTo>
                  <a:pt x="5079565" y="1501076"/>
                  <a:pt x="5002179" y="1470480"/>
                  <a:pt x="4861747" y="1479084"/>
                </a:cubicBezTo>
                <a:cubicBezTo>
                  <a:pt x="4721315" y="1487688"/>
                  <a:pt x="4609714" y="1483329"/>
                  <a:pt x="4457763" y="1479084"/>
                </a:cubicBezTo>
                <a:cubicBezTo>
                  <a:pt x="4305812" y="1474839"/>
                  <a:pt x="3943954" y="1461478"/>
                  <a:pt x="3761237" y="1479084"/>
                </a:cubicBezTo>
                <a:cubicBezTo>
                  <a:pt x="3578520" y="1496690"/>
                  <a:pt x="3423825" y="1463300"/>
                  <a:pt x="3259739" y="1479084"/>
                </a:cubicBezTo>
                <a:cubicBezTo>
                  <a:pt x="3095653" y="1494868"/>
                  <a:pt x="2810886" y="1506887"/>
                  <a:pt x="2465700" y="1479084"/>
                </a:cubicBezTo>
                <a:cubicBezTo>
                  <a:pt x="2120514" y="1451281"/>
                  <a:pt x="2168171" y="1482880"/>
                  <a:pt x="1964202" y="1479084"/>
                </a:cubicBezTo>
                <a:cubicBezTo>
                  <a:pt x="1760233" y="1475288"/>
                  <a:pt x="1432192" y="1443474"/>
                  <a:pt x="1170163" y="1479084"/>
                </a:cubicBezTo>
                <a:cubicBezTo>
                  <a:pt x="908134" y="1514694"/>
                  <a:pt x="945762" y="1496324"/>
                  <a:pt x="766178" y="1479084"/>
                </a:cubicBezTo>
                <a:cubicBezTo>
                  <a:pt x="586595" y="1461844"/>
                  <a:pt x="272833" y="1472432"/>
                  <a:pt x="0" y="1479084"/>
                </a:cubicBezTo>
                <a:cubicBezTo>
                  <a:pt x="12655" y="1291927"/>
                  <a:pt x="-9506" y="1215473"/>
                  <a:pt x="0" y="1015638"/>
                </a:cubicBezTo>
                <a:cubicBezTo>
                  <a:pt x="9506" y="815803"/>
                  <a:pt x="-3681" y="681094"/>
                  <a:pt x="0" y="493028"/>
                </a:cubicBezTo>
                <a:cubicBezTo>
                  <a:pt x="3681" y="304962"/>
                  <a:pt x="9373" y="223542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  <a:latin typeface="Museo Slab 500" panose="02000000000000000000" pitchFamily="2" charset="77"/>
              </a:rPr>
              <a:t>Misura compensativa a sostegno delle PMI della TURISMO e della RICETTIVITÀ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31783599-6071-FF45-8381-E64821FD411E}"/>
              </a:ext>
            </a:extLst>
          </p:cNvPr>
          <p:cNvSpPr txBox="1"/>
          <p:nvPr/>
        </p:nvSpPr>
        <p:spPr>
          <a:xfrm>
            <a:off x="5014292" y="383937"/>
            <a:ext cx="669663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>
                <a:solidFill>
                  <a:srgbClr val="0070A1"/>
                </a:solidFill>
                <a:latin typeface="Museo Slab 500" panose="02000000000000000000" pitchFamily="2" charset="77"/>
              </a:rPr>
              <a:t>POR Puglia FESR 2014-2020</a:t>
            </a:r>
          </a:p>
          <a:p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Asse III | Azione 3.3 | Sub-azione 3.3.b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xmlns="" id="{010AF6F4-17B7-F24B-87E2-C34A8C665205}"/>
              </a:ext>
            </a:extLst>
          </p:cNvPr>
          <p:cNvSpPr/>
          <p:nvPr/>
        </p:nvSpPr>
        <p:spPr>
          <a:xfrm>
            <a:off x="0" y="3429000"/>
            <a:ext cx="12192000" cy="1479084"/>
          </a:xfrm>
          <a:custGeom>
            <a:avLst/>
            <a:gdLst>
              <a:gd name="connsiteX0" fmla="*/ 0 w 12192000"/>
              <a:gd name="connsiteY0" fmla="*/ 0 h 1479084"/>
              <a:gd name="connsiteX1" fmla="*/ 677333 w 12192000"/>
              <a:gd name="connsiteY1" fmla="*/ 0 h 1479084"/>
              <a:gd name="connsiteX2" fmla="*/ 1232747 w 12192000"/>
              <a:gd name="connsiteY2" fmla="*/ 0 h 1479084"/>
              <a:gd name="connsiteX3" fmla="*/ 1788160 w 12192000"/>
              <a:gd name="connsiteY3" fmla="*/ 0 h 1479084"/>
              <a:gd name="connsiteX4" fmla="*/ 2465493 w 12192000"/>
              <a:gd name="connsiteY4" fmla="*/ 0 h 1479084"/>
              <a:gd name="connsiteX5" fmla="*/ 3264747 w 12192000"/>
              <a:gd name="connsiteY5" fmla="*/ 0 h 1479084"/>
              <a:gd name="connsiteX6" fmla="*/ 4064000 w 12192000"/>
              <a:gd name="connsiteY6" fmla="*/ 0 h 1479084"/>
              <a:gd name="connsiteX7" fmla="*/ 4863253 w 12192000"/>
              <a:gd name="connsiteY7" fmla="*/ 0 h 1479084"/>
              <a:gd name="connsiteX8" fmla="*/ 5784427 w 12192000"/>
              <a:gd name="connsiteY8" fmla="*/ 0 h 1479084"/>
              <a:gd name="connsiteX9" fmla="*/ 6461760 w 12192000"/>
              <a:gd name="connsiteY9" fmla="*/ 0 h 1479084"/>
              <a:gd name="connsiteX10" fmla="*/ 7261013 w 12192000"/>
              <a:gd name="connsiteY10" fmla="*/ 0 h 1479084"/>
              <a:gd name="connsiteX11" fmla="*/ 7938347 w 12192000"/>
              <a:gd name="connsiteY11" fmla="*/ 0 h 1479084"/>
              <a:gd name="connsiteX12" fmla="*/ 8615680 w 12192000"/>
              <a:gd name="connsiteY12" fmla="*/ 0 h 1479084"/>
              <a:gd name="connsiteX13" fmla="*/ 9293013 w 12192000"/>
              <a:gd name="connsiteY13" fmla="*/ 0 h 1479084"/>
              <a:gd name="connsiteX14" fmla="*/ 9604587 w 12192000"/>
              <a:gd name="connsiteY14" fmla="*/ 0 h 1479084"/>
              <a:gd name="connsiteX15" fmla="*/ 10403840 w 12192000"/>
              <a:gd name="connsiteY15" fmla="*/ 0 h 1479084"/>
              <a:gd name="connsiteX16" fmla="*/ 10715413 w 12192000"/>
              <a:gd name="connsiteY16" fmla="*/ 0 h 1479084"/>
              <a:gd name="connsiteX17" fmla="*/ 11392747 w 12192000"/>
              <a:gd name="connsiteY17" fmla="*/ 0 h 1479084"/>
              <a:gd name="connsiteX18" fmla="*/ 12192000 w 12192000"/>
              <a:gd name="connsiteY18" fmla="*/ 0 h 1479084"/>
              <a:gd name="connsiteX19" fmla="*/ 12192000 w 12192000"/>
              <a:gd name="connsiteY19" fmla="*/ 522610 h 1479084"/>
              <a:gd name="connsiteX20" fmla="*/ 12192000 w 12192000"/>
              <a:gd name="connsiteY20" fmla="*/ 971265 h 1479084"/>
              <a:gd name="connsiteX21" fmla="*/ 12192000 w 12192000"/>
              <a:gd name="connsiteY21" fmla="*/ 1479084 h 1479084"/>
              <a:gd name="connsiteX22" fmla="*/ 11758507 w 12192000"/>
              <a:gd name="connsiteY22" fmla="*/ 1479084 h 1479084"/>
              <a:gd name="connsiteX23" fmla="*/ 11325013 w 12192000"/>
              <a:gd name="connsiteY23" fmla="*/ 1479084 h 1479084"/>
              <a:gd name="connsiteX24" fmla="*/ 10403840 w 12192000"/>
              <a:gd name="connsiteY24" fmla="*/ 1479084 h 1479084"/>
              <a:gd name="connsiteX25" fmla="*/ 9482667 w 12192000"/>
              <a:gd name="connsiteY25" fmla="*/ 1479084 h 1479084"/>
              <a:gd name="connsiteX26" fmla="*/ 8805333 w 12192000"/>
              <a:gd name="connsiteY26" fmla="*/ 1479084 h 1479084"/>
              <a:gd name="connsiteX27" fmla="*/ 7884160 w 12192000"/>
              <a:gd name="connsiteY27" fmla="*/ 1479084 h 1479084"/>
              <a:gd name="connsiteX28" fmla="*/ 7206827 w 12192000"/>
              <a:gd name="connsiteY28" fmla="*/ 1479084 h 1479084"/>
              <a:gd name="connsiteX29" fmla="*/ 6407573 w 12192000"/>
              <a:gd name="connsiteY29" fmla="*/ 1479084 h 1479084"/>
              <a:gd name="connsiteX30" fmla="*/ 6096000 w 12192000"/>
              <a:gd name="connsiteY30" fmla="*/ 1479084 h 1479084"/>
              <a:gd name="connsiteX31" fmla="*/ 5174827 w 12192000"/>
              <a:gd name="connsiteY31" fmla="*/ 1479084 h 1479084"/>
              <a:gd name="connsiteX32" fmla="*/ 4619413 w 12192000"/>
              <a:gd name="connsiteY32" fmla="*/ 1479084 h 1479084"/>
              <a:gd name="connsiteX33" fmla="*/ 3820160 w 12192000"/>
              <a:gd name="connsiteY33" fmla="*/ 1479084 h 1479084"/>
              <a:gd name="connsiteX34" fmla="*/ 3508587 w 12192000"/>
              <a:gd name="connsiteY34" fmla="*/ 1479084 h 1479084"/>
              <a:gd name="connsiteX35" fmla="*/ 2587413 w 12192000"/>
              <a:gd name="connsiteY35" fmla="*/ 1479084 h 1479084"/>
              <a:gd name="connsiteX36" fmla="*/ 2032000 w 12192000"/>
              <a:gd name="connsiteY36" fmla="*/ 1479084 h 1479084"/>
              <a:gd name="connsiteX37" fmla="*/ 1354667 w 12192000"/>
              <a:gd name="connsiteY37" fmla="*/ 1479084 h 1479084"/>
              <a:gd name="connsiteX38" fmla="*/ 921173 w 12192000"/>
              <a:gd name="connsiteY38" fmla="*/ 1479084 h 1479084"/>
              <a:gd name="connsiteX39" fmla="*/ 0 w 12192000"/>
              <a:gd name="connsiteY39" fmla="*/ 1479084 h 1479084"/>
              <a:gd name="connsiteX40" fmla="*/ 0 w 12192000"/>
              <a:gd name="connsiteY40" fmla="*/ 956474 h 1479084"/>
              <a:gd name="connsiteX41" fmla="*/ 0 w 12192000"/>
              <a:gd name="connsiteY41" fmla="*/ 463446 h 1479084"/>
              <a:gd name="connsiteX42" fmla="*/ 0 w 12192000"/>
              <a:gd name="connsiteY42" fmla="*/ 0 h 14790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</a:cxnLst>
            <a:rect l="l" t="t" r="r" b="b"/>
            <a:pathLst>
              <a:path w="12192000" h="1479084" fill="none" extrusionOk="0">
                <a:moveTo>
                  <a:pt x="0" y="0"/>
                </a:moveTo>
                <a:cubicBezTo>
                  <a:pt x="263354" y="29069"/>
                  <a:pt x="506474" y="9632"/>
                  <a:pt x="677333" y="0"/>
                </a:cubicBezTo>
                <a:cubicBezTo>
                  <a:pt x="848192" y="-9632"/>
                  <a:pt x="1117336" y="18625"/>
                  <a:pt x="1232747" y="0"/>
                </a:cubicBezTo>
                <a:cubicBezTo>
                  <a:pt x="1348158" y="-18625"/>
                  <a:pt x="1524691" y="16513"/>
                  <a:pt x="1788160" y="0"/>
                </a:cubicBezTo>
                <a:cubicBezTo>
                  <a:pt x="2051629" y="-16513"/>
                  <a:pt x="2227418" y="-18527"/>
                  <a:pt x="2465493" y="0"/>
                </a:cubicBezTo>
                <a:cubicBezTo>
                  <a:pt x="2703568" y="18527"/>
                  <a:pt x="3011601" y="16077"/>
                  <a:pt x="3264747" y="0"/>
                </a:cubicBezTo>
                <a:cubicBezTo>
                  <a:pt x="3517893" y="-16077"/>
                  <a:pt x="3715170" y="18716"/>
                  <a:pt x="4064000" y="0"/>
                </a:cubicBezTo>
                <a:cubicBezTo>
                  <a:pt x="4412830" y="-18716"/>
                  <a:pt x="4513514" y="-16046"/>
                  <a:pt x="4863253" y="0"/>
                </a:cubicBezTo>
                <a:cubicBezTo>
                  <a:pt x="5212992" y="16046"/>
                  <a:pt x="5452304" y="-22657"/>
                  <a:pt x="5784427" y="0"/>
                </a:cubicBezTo>
                <a:cubicBezTo>
                  <a:pt x="6116550" y="22657"/>
                  <a:pt x="6218528" y="-6950"/>
                  <a:pt x="6461760" y="0"/>
                </a:cubicBezTo>
                <a:cubicBezTo>
                  <a:pt x="6704992" y="6950"/>
                  <a:pt x="7028666" y="35623"/>
                  <a:pt x="7261013" y="0"/>
                </a:cubicBezTo>
                <a:cubicBezTo>
                  <a:pt x="7493360" y="-35623"/>
                  <a:pt x="7653880" y="4973"/>
                  <a:pt x="7938347" y="0"/>
                </a:cubicBezTo>
                <a:cubicBezTo>
                  <a:pt x="8222814" y="-4973"/>
                  <a:pt x="8382750" y="-30343"/>
                  <a:pt x="8615680" y="0"/>
                </a:cubicBezTo>
                <a:cubicBezTo>
                  <a:pt x="8848610" y="30343"/>
                  <a:pt x="8959448" y="-31014"/>
                  <a:pt x="9293013" y="0"/>
                </a:cubicBezTo>
                <a:cubicBezTo>
                  <a:pt x="9626578" y="31014"/>
                  <a:pt x="9524875" y="-2748"/>
                  <a:pt x="9604587" y="0"/>
                </a:cubicBezTo>
                <a:cubicBezTo>
                  <a:pt x="9684299" y="2748"/>
                  <a:pt x="10167453" y="6082"/>
                  <a:pt x="10403840" y="0"/>
                </a:cubicBezTo>
                <a:cubicBezTo>
                  <a:pt x="10640227" y="-6082"/>
                  <a:pt x="10563077" y="-3551"/>
                  <a:pt x="10715413" y="0"/>
                </a:cubicBezTo>
                <a:cubicBezTo>
                  <a:pt x="10867749" y="3551"/>
                  <a:pt x="11065648" y="9064"/>
                  <a:pt x="11392747" y="0"/>
                </a:cubicBezTo>
                <a:cubicBezTo>
                  <a:pt x="11719846" y="-9064"/>
                  <a:pt x="11796178" y="-21178"/>
                  <a:pt x="12192000" y="0"/>
                </a:cubicBezTo>
                <a:cubicBezTo>
                  <a:pt x="12192199" y="175296"/>
                  <a:pt x="12205324" y="399843"/>
                  <a:pt x="12192000" y="522610"/>
                </a:cubicBezTo>
                <a:cubicBezTo>
                  <a:pt x="12178677" y="645377"/>
                  <a:pt x="12176367" y="834036"/>
                  <a:pt x="12192000" y="971265"/>
                </a:cubicBezTo>
                <a:cubicBezTo>
                  <a:pt x="12207633" y="1108495"/>
                  <a:pt x="12203271" y="1352643"/>
                  <a:pt x="12192000" y="1479084"/>
                </a:cubicBezTo>
                <a:cubicBezTo>
                  <a:pt x="12097927" y="1494500"/>
                  <a:pt x="11845724" y="1462888"/>
                  <a:pt x="11758507" y="1479084"/>
                </a:cubicBezTo>
                <a:cubicBezTo>
                  <a:pt x="11671290" y="1495280"/>
                  <a:pt x="11459807" y="1490553"/>
                  <a:pt x="11325013" y="1479084"/>
                </a:cubicBezTo>
                <a:cubicBezTo>
                  <a:pt x="11190219" y="1467615"/>
                  <a:pt x="10798119" y="1469143"/>
                  <a:pt x="10403840" y="1479084"/>
                </a:cubicBezTo>
                <a:cubicBezTo>
                  <a:pt x="10009561" y="1489025"/>
                  <a:pt x="9887860" y="1481732"/>
                  <a:pt x="9482667" y="1479084"/>
                </a:cubicBezTo>
                <a:cubicBezTo>
                  <a:pt x="9077474" y="1476436"/>
                  <a:pt x="9098602" y="1482786"/>
                  <a:pt x="8805333" y="1479084"/>
                </a:cubicBezTo>
                <a:cubicBezTo>
                  <a:pt x="8512064" y="1475382"/>
                  <a:pt x="8115943" y="1435188"/>
                  <a:pt x="7884160" y="1479084"/>
                </a:cubicBezTo>
                <a:cubicBezTo>
                  <a:pt x="7652377" y="1522980"/>
                  <a:pt x="7518211" y="1474953"/>
                  <a:pt x="7206827" y="1479084"/>
                </a:cubicBezTo>
                <a:cubicBezTo>
                  <a:pt x="6895443" y="1483215"/>
                  <a:pt x="6705519" y="1508196"/>
                  <a:pt x="6407573" y="1479084"/>
                </a:cubicBezTo>
                <a:cubicBezTo>
                  <a:pt x="6109627" y="1449972"/>
                  <a:pt x="6191107" y="1483091"/>
                  <a:pt x="6096000" y="1479084"/>
                </a:cubicBezTo>
                <a:cubicBezTo>
                  <a:pt x="6000893" y="1475077"/>
                  <a:pt x="5440115" y="1459875"/>
                  <a:pt x="5174827" y="1479084"/>
                </a:cubicBezTo>
                <a:cubicBezTo>
                  <a:pt x="4909539" y="1498293"/>
                  <a:pt x="4774708" y="1492335"/>
                  <a:pt x="4619413" y="1479084"/>
                </a:cubicBezTo>
                <a:cubicBezTo>
                  <a:pt x="4464118" y="1465833"/>
                  <a:pt x="4074266" y="1472231"/>
                  <a:pt x="3820160" y="1479084"/>
                </a:cubicBezTo>
                <a:cubicBezTo>
                  <a:pt x="3566054" y="1485937"/>
                  <a:pt x="3587495" y="1483002"/>
                  <a:pt x="3508587" y="1479084"/>
                </a:cubicBezTo>
                <a:cubicBezTo>
                  <a:pt x="3429679" y="1475166"/>
                  <a:pt x="3024560" y="1452361"/>
                  <a:pt x="2587413" y="1479084"/>
                </a:cubicBezTo>
                <a:cubicBezTo>
                  <a:pt x="2150266" y="1505807"/>
                  <a:pt x="2280328" y="1503123"/>
                  <a:pt x="2032000" y="1479084"/>
                </a:cubicBezTo>
                <a:cubicBezTo>
                  <a:pt x="1783672" y="1455045"/>
                  <a:pt x="1617882" y="1459038"/>
                  <a:pt x="1354667" y="1479084"/>
                </a:cubicBezTo>
                <a:cubicBezTo>
                  <a:pt x="1091452" y="1499130"/>
                  <a:pt x="1039763" y="1470740"/>
                  <a:pt x="921173" y="1479084"/>
                </a:cubicBezTo>
                <a:cubicBezTo>
                  <a:pt x="802583" y="1487428"/>
                  <a:pt x="226354" y="1485617"/>
                  <a:pt x="0" y="1479084"/>
                </a:cubicBezTo>
                <a:cubicBezTo>
                  <a:pt x="13237" y="1290097"/>
                  <a:pt x="11527" y="1181289"/>
                  <a:pt x="0" y="956474"/>
                </a:cubicBezTo>
                <a:cubicBezTo>
                  <a:pt x="-11527" y="731659"/>
                  <a:pt x="16679" y="618713"/>
                  <a:pt x="0" y="463446"/>
                </a:cubicBezTo>
                <a:cubicBezTo>
                  <a:pt x="-16679" y="308179"/>
                  <a:pt x="6774" y="201864"/>
                  <a:pt x="0" y="0"/>
                </a:cubicBezTo>
                <a:close/>
              </a:path>
              <a:path w="12192000" h="1479084" stroke="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2949" y="-24220"/>
                  <a:pt x="2898987" y="0"/>
                </a:cubicBezTo>
                <a:cubicBezTo>
                  <a:pt x="3045025" y="24220"/>
                  <a:pt x="3491919" y="21338"/>
                  <a:pt x="3820160" y="0"/>
                </a:cubicBezTo>
                <a:cubicBezTo>
                  <a:pt x="4148401" y="-21338"/>
                  <a:pt x="4081710" y="-3640"/>
                  <a:pt x="4253653" y="0"/>
                </a:cubicBezTo>
                <a:cubicBezTo>
                  <a:pt x="4425596" y="3640"/>
                  <a:pt x="4811390" y="16743"/>
                  <a:pt x="5174827" y="0"/>
                </a:cubicBezTo>
                <a:cubicBezTo>
                  <a:pt x="5538264" y="-16743"/>
                  <a:pt x="5741154" y="19844"/>
                  <a:pt x="6096000" y="0"/>
                </a:cubicBezTo>
                <a:cubicBezTo>
                  <a:pt x="6450846" y="-19844"/>
                  <a:pt x="6619865" y="-29521"/>
                  <a:pt x="6773333" y="0"/>
                </a:cubicBezTo>
                <a:cubicBezTo>
                  <a:pt x="6926801" y="29521"/>
                  <a:pt x="7451435" y="28560"/>
                  <a:pt x="7694507" y="0"/>
                </a:cubicBezTo>
                <a:cubicBezTo>
                  <a:pt x="7937579" y="-28560"/>
                  <a:pt x="8048651" y="20071"/>
                  <a:pt x="8249920" y="0"/>
                </a:cubicBezTo>
                <a:cubicBezTo>
                  <a:pt x="8451189" y="-20071"/>
                  <a:pt x="8573630" y="25711"/>
                  <a:pt x="8805333" y="0"/>
                </a:cubicBezTo>
                <a:cubicBezTo>
                  <a:pt x="9037036" y="-25711"/>
                  <a:pt x="9234701" y="-9987"/>
                  <a:pt x="9604587" y="0"/>
                </a:cubicBezTo>
                <a:cubicBezTo>
                  <a:pt x="9974473" y="9987"/>
                  <a:pt x="9998347" y="7806"/>
                  <a:pt x="10160000" y="0"/>
                </a:cubicBezTo>
                <a:cubicBezTo>
                  <a:pt x="10321653" y="-7806"/>
                  <a:pt x="10669739" y="-24619"/>
                  <a:pt x="11081173" y="0"/>
                </a:cubicBezTo>
                <a:cubicBezTo>
                  <a:pt x="11492607" y="24619"/>
                  <a:pt x="11649370" y="3326"/>
                  <a:pt x="12192000" y="0"/>
                </a:cubicBezTo>
                <a:cubicBezTo>
                  <a:pt x="12194958" y="235047"/>
                  <a:pt x="12205740" y="261857"/>
                  <a:pt x="12192000" y="493028"/>
                </a:cubicBezTo>
                <a:cubicBezTo>
                  <a:pt x="12178260" y="724199"/>
                  <a:pt x="12208634" y="898402"/>
                  <a:pt x="12192000" y="1000847"/>
                </a:cubicBezTo>
                <a:cubicBezTo>
                  <a:pt x="12175366" y="1103292"/>
                  <a:pt x="12180072" y="1340920"/>
                  <a:pt x="12192000" y="1479084"/>
                </a:cubicBezTo>
                <a:cubicBezTo>
                  <a:pt x="12080247" y="1477328"/>
                  <a:pt x="11937958" y="1468983"/>
                  <a:pt x="11758507" y="1479084"/>
                </a:cubicBezTo>
                <a:cubicBezTo>
                  <a:pt x="11579056" y="1489185"/>
                  <a:pt x="11351159" y="1463092"/>
                  <a:pt x="11081173" y="1479084"/>
                </a:cubicBezTo>
                <a:cubicBezTo>
                  <a:pt x="10811187" y="1495076"/>
                  <a:pt x="10790909" y="1488990"/>
                  <a:pt x="10647680" y="1479084"/>
                </a:cubicBezTo>
                <a:cubicBezTo>
                  <a:pt x="10504451" y="1469178"/>
                  <a:pt x="10134394" y="1475579"/>
                  <a:pt x="9970347" y="1479084"/>
                </a:cubicBezTo>
                <a:cubicBezTo>
                  <a:pt x="9806300" y="1482589"/>
                  <a:pt x="9803908" y="1490138"/>
                  <a:pt x="9658773" y="1479084"/>
                </a:cubicBezTo>
                <a:cubicBezTo>
                  <a:pt x="9513638" y="1468030"/>
                  <a:pt x="9464517" y="1489468"/>
                  <a:pt x="9347200" y="1479084"/>
                </a:cubicBezTo>
                <a:cubicBezTo>
                  <a:pt x="9229883" y="1468700"/>
                  <a:pt x="8815889" y="1505552"/>
                  <a:pt x="8669867" y="1479084"/>
                </a:cubicBezTo>
                <a:cubicBezTo>
                  <a:pt x="8523845" y="1452616"/>
                  <a:pt x="8370184" y="1461550"/>
                  <a:pt x="8236373" y="1479084"/>
                </a:cubicBezTo>
                <a:cubicBezTo>
                  <a:pt x="8102562" y="1496618"/>
                  <a:pt x="7661238" y="1470703"/>
                  <a:pt x="7437120" y="1479084"/>
                </a:cubicBezTo>
                <a:cubicBezTo>
                  <a:pt x="7213002" y="1487465"/>
                  <a:pt x="7116291" y="1487600"/>
                  <a:pt x="7003627" y="1479084"/>
                </a:cubicBezTo>
                <a:cubicBezTo>
                  <a:pt x="6890963" y="1470568"/>
                  <a:pt x="6502879" y="1511989"/>
                  <a:pt x="6204373" y="1479084"/>
                </a:cubicBezTo>
                <a:cubicBezTo>
                  <a:pt x="5905867" y="1446179"/>
                  <a:pt x="5988452" y="1467434"/>
                  <a:pt x="5892800" y="1479084"/>
                </a:cubicBezTo>
                <a:cubicBezTo>
                  <a:pt x="5797148" y="1490734"/>
                  <a:pt x="5476081" y="1477058"/>
                  <a:pt x="5093547" y="1479084"/>
                </a:cubicBezTo>
                <a:cubicBezTo>
                  <a:pt x="4711013" y="1481110"/>
                  <a:pt x="4841466" y="1494640"/>
                  <a:pt x="4660053" y="1479084"/>
                </a:cubicBezTo>
                <a:cubicBezTo>
                  <a:pt x="4478640" y="1463528"/>
                  <a:pt x="4456294" y="1487680"/>
                  <a:pt x="4348480" y="1479084"/>
                </a:cubicBezTo>
                <a:cubicBezTo>
                  <a:pt x="4240666" y="1470488"/>
                  <a:pt x="4066910" y="1474106"/>
                  <a:pt x="3914987" y="1479084"/>
                </a:cubicBezTo>
                <a:cubicBezTo>
                  <a:pt x="3763064" y="1484062"/>
                  <a:pt x="3301206" y="1489295"/>
                  <a:pt x="3115733" y="1479084"/>
                </a:cubicBezTo>
                <a:cubicBezTo>
                  <a:pt x="2930260" y="1468873"/>
                  <a:pt x="2870307" y="1472293"/>
                  <a:pt x="2682240" y="1479084"/>
                </a:cubicBezTo>
                <a:cubicBezTo>
                  <a:pt x="2494173" y="1485875"/>
                  <a:pt x="2487827" y="1478520"/>
                  <a:pt x="2370667" y="1479084"/>
                </a:cubicBezTo>
                <a:cubicBezTo>
                  <a:pt x="2253507" y="1479648"/>
                  <a:pt x="2096087" y="1476104"/>
                  <a:pt x="1937173" y="1479084"/>
                </a:cubicBezTo>
                <a:cubicBezTo>
                  <a:pt x="1778259" y="1482064"/>
                  <a:pt x="1609115" y="1486404"/>
                  <a:pt x="1381760" y="1479084"/>
                </a:cubicBezTo>
                <a:cubicBezTo>
                  <a:pt x="1154405" y="1471764"/>
                  <a:pt x="1022326" y="1480823"/>
                  <a:pt x="704427" y="1479084"/>
                </a:cubicBezTo>
                <a:cubicBezTo>
                  <a:pt x="386528" y="1477345"/>
                  <a:pt x="286074" y="1448924"/>
                  <a:pt x="0" y="1479084"/>
                </a:cubicBezTo>
                <a:cubicBezTo>
                  <a:pt x="-20914" y="1336051"/>
                  <a:pt x="-21364" y="1103432"/>
                  <a:pt x="0" y="956474"/>
                </a:cubicBezTo>
                <a:cubicBezTo>
                  <a:pt x="21364" y="809516"/>
                  <a:pt x="-1219" y="590351"/>
                  <a:pt x="0" y="463446"/>
                </a:cubicBezTo>
                <a:cubicBezTo>
                  <a:pt x="1219" y="336541"/>
                  <a:pt x="-21830" y="183510"/>
                  <a:pt x="0" y="0"/>
                </a:cubicBezTo>
                <a:close/>
              </a:path>
            </a:pathLst>
          </a:custGeom>
          <a:solidFill>
            <a:srgbClr val="0070C0"/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it-IT" sz="4800" b="1" dirty="0">
                <a:solidFill>
                  <a:schemeClr val="bg1"/>
                </a:solidFill>
                <a:latin typeface="Museo Slab 500" panose="02000000000000000000" pitchFamily="2" charset="77"/>
              </a:rPr>
              <a:t>        € 40.000.000,00 </a:t>
            </a:r>
            <a:r>
              <a:rPr lang="it-IT" sz="4000" b="1" i="1" dirty="0">
                <a:solidFill>
                  <a:schemeClr val="bg1"/>
                </a:solidFill>
                <a:latin typeface="Museo Slab 500" panose="02000000000000000000" pitchFamily="2" charset="77"/>
              </a:rPr>
              <a:t>(</a:t>
            </a:r>
            <a:r>
              <a:rPr lang="it-IT" sz="4000" b="1" i="1" dirty="0" err="1">
                <a:solidFill>
                  <a:schemeClr val="bg1"/>
                </a:solidFill>
                <a:latin typeface="Museo Slab 500" panose="02000000000000000000" pitchFamily="2" charset="77"/>
              </a:rPr>
              <a:t>quarantamilioni</a:t>
            </a:r>
            <a:r>
              <a:rPr lang="it-IT" sz="4000" b="1" i="1" dirty="0">
                <a:solidFill>
                  <a:schemeClr val="bg1"/>
                </a:solidFill>
                <a:latin typeface="Museo Slab 500" panose="02000000000000000000" pitchFamily="2" charset="77"/>
              </a:rPr>
              <a:t>/00)</a:t>
            </a:r>
          </a:p>
        </p:txBody>
      </p:sp>
      <p:pic>
        <p:nvPicPr>
          <p:cNvPr id="5" name="Elemento grafico 4" descr="Monete">
            <a:extLst>
              <a:ext uri="{FF2B5EF4-FFF2-40B4-BE49-F238E27FC236}">
                <a16:creationId xmlns:a16="http://schemas.microsoft.com/office/drawing/2014/main" xmlns="" id="{C1D3B701-325E-C242-ACBD-03658E5E94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506728" y="3343149"/>
            <a:ext cx="1204202" cy="1204202"/>
          </a:xfrm>
          <a:prstGeom prst="rect">
            <a:avLst/>
          </a:prstGeom>
        </p:spPr>
      </p:pic>
      <p:pic>
        <p:nvPicPr>
          <p:cNvPr id="6" name="Elemento grafico 5" descr="Monete">
            <a:extLst>
              <a:ext uri="{FF2B5EF4-FFF2-40B4-BE49-F238E27FC236}">
                <a16:creationId xmlns:a16="http://schemas.microsoft.com/office/drawing/2014/main" xmlns="" id="{7068468E-1709-6D49-AE8B-C3E2FC3CBB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10025658" y="3945250"/>
            <a:ext cx="890686" cy="890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89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lemento grafico 3" descr="Documento">
            <a:extLst>
              <a:ext uri="{FF2B5EF4-FFF2-40B4-BE49-F238E27FC236}">
                <a16:creationId xmlns:a16="http://schemas.microsoft.com/office/drawing/2014/main" xmlns="" id="{C6E1DD64-BA8A-734E-B1B9-924281B920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045770" y="46861"/>
            <a:ext cx="1031930" cy="1031930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47B3BFA4-A5DF-B34C-BE88-9EFA9E3646AF}"/>
              </a:ext>
            </a:extLst>
          </p:cNvPr>
          <p:cNvSpPr txBox="1"/>
          <p:nvPr/>
        </p:nvSpPr>
        <p:spPr>
          <a:xfrm>
            <a:off x="7043735" y="361186"/>
            <a:ext cx="38576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Presupposti normativi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4827236B-4EB8-194D-A6A1-4E30B103CC3D}"/>
              </a:ext>
            </a:extLst>
          </p:cNvPr>
          <p:cNvSpPr/>
          <p:nvPr/>
        </p:nvSpPr>
        <p:spPr>
          <a:xfrm>
            <a:off x="2614614" y="1147132"/>
            <a:ext cx="9577386" cy="2243137"/>
          </a:xfrm>
          <a:custGeom>
            <a:avLst/>
            <a:gdLst>
              <a:gd name="connsiteX0" fmla="*/ 0 w 9577386"/>
              <a:gd name="connsiteY0" fmla="*/ 0 h 2243137"/>
              <a:gd name="connsiteX1" fmla="*/ 492551 w 9577386"/>
              <a:gd name="connsiteY1" fmla="*/ 0 h 2243137"/>
              <a:gd name="connsiteX2" fmla="*/ 1176650 w 9577386"/>
              <a:gd name="connsiteY2" fmla="*/ 0 h 2243137"/>
              <a:gd name="connsiteX3" fmla="*/ 1956523 w 9577386"/>
              <a:gd name="connsiteY3" fmla="*/ 0 h 2243137"/>
              <a:gd name="connsiteX4" fmla="*/ 2353301 w 9577386"/>
              <a:gd name="connsiteY4" fmla="*/ 0 h 2243137"/>
              <a:gd name="connsiteX5" fmla="*/ 2750078 w 9577386"/>
              <a:gd name="connsiteY5" fmla="*/ 0 h 2243137"/>
              <a:gd name="connsiteX6" fmla="*/ 3625725 w 9577386"/>
              <a:gd name="connsiteY6" fmla="*/ 0 h 2243137"/>
              <a:gd name="connsiteX7" fmla="*/ 4309824 w 9577386"/>
              <a:gd name="connsiteY7" fmla="*/ 0 h 2243137"/>
              <a:gd name="connsiteX8" fmla="*/ 4706601 w 9577386"/>
              <a:gd name="connsiteY8" fmla="*/ 0 h 2243137"/>
              <a:gd name="connsiteX9" fmla="*/ 5390700 w 9577386"/>
              <a:gd name="connsiteY9" fmla="*/ 0 h 2243137"/>
              <a:gd name="connsiteX10" fmla="*/ 6266347 w 9577386"/>
              <a:gd name="connsiteY10" fmla="*/ 0 h 2243137"/>
              <a:gd name="connsiteX11" fmla="*/ 6854672 w 9577386"/>
              <a:gd name="connsiteY11" fmla="*/ 0 h 2243137"/>
              <a:gd name="connsiteX12" fmla="*/ 7442997 w 9577386"/>
              <a:gd name="connsiteY12" fmla="*/ 0 h 2243137"/>
              <a:gd name="connsiteX13" fmla="*/ 8127096 w 9577386"/>
              <a:gd name="connsiteY13" fmla="*/ 0 h 2243137"/>
              <a:gd name="connsiteX14" fmla="*/ 8906969 w 9577386"/>
              <a:gd name="connsiteY14" fmla="*/ 0 h 2243137"/>
              <a:gd name="connsiteX15" fmla="*/ 9577386 w 9577386"/>
              <a:gd name="connsiteY15" fmla="*/ 0 h 2243137"/>
              <a:gd name="connsiteX16" fmla="*/ 9577386 w 9577386"/>
              <a:gd name="connsiteY16" fmla="*/ 583216 h 2243137"/>
              <a:gd name="connsiteX17" fmla="*/ 9577386 w 9577386"/>
              <a:gd name="connsiteY17" fmla="*/ 1121569 h 2243137"/>
              <a:gd name="connsiteX18" fmla="*/ 9577386 w 9577386"/>
              <a:gd name="connsiteY18" fmla="*/ 1637490 h 2243137"/>
              <a:gd name="connsiteX19" fmla="*/ 9577386 w 9577386"/>
              <a:gd name="connsiteY19" fmla="*/ 2243137 h 2243137"/>
              <a:gd name="connsiteX20" fmla="*/ 8797513 w 9577386"/>
              <a:gd name="connsiteY20" fmla="*/ 2243137 h 2243137"/>
              <a:gd name="connsiteX21" fmla="*/ 8400736 w 9577386"/>
              <a:gd name="connsiteY21" fmla="*/ 2243137 h 2243137"/>
              <a:gd name="connsiteX22" fmla="*/ 7716637 w 9577386"/>
              <a:gd name="connsiteY22" fmla="*/ 2243137 h 2243137"/>
              <a:gd name="connsiteX23" fmla="*/ 7128312 w 9577386"/>
              <a:gd name="connsiteY23" fmla="*/ 2243137 h 2243137"/>
              <a:gd name="connsiteX24" fmla="*/ 6539986 w 9577386"/>
              <a:gd name="connsiteY24" fmla="*/ 2243137 h 2243137"/>
              <a:gd name="connsiteX25" fmla="*/ 5951661 w 9577386"/>
              <a:gd name="connsiteY25" fmla="*/ 2243137 h 2243137"/>
              <a:gd name="connsiteX26" fmla="*/ 5363336 w 9577386"/>
              <a:gd name="connsiteY26" fmla="*/ 2243137 h 2243137"/>
              <a:gd name="connsiteX27" fmla="*/ 4583463 w 9577386"/>
              <a:gd name="connsiteY27" fmla="*/ 2243137 h 2243137"/>
              <a:gd name="connsiteX28" fmla="*/ 3899364 w 9577386"/>
              <a:gd name="connsiteY28" fmla="*/ 2243137 h 2243137"/>
              <a:gd name="connsiteX29" fmla="*/ 3502587 w 9577386"/>
              <a:gd name="connsiteY29" fmla="*/ 2243137 h 2243137"/>
              <a:gd name="connsiteX30" fmla="*/ 2914262 w 9577386"/>
              <a:gd name="connsiteY30" fmla="*/ 2243137 h 2243137"/>
              <a:gd name="connsiteX31" fmla="*/ 2134389 w 9577386"/>
              <a:gd name="connsiteY31" fmla="*/ 2243137 h 2243137"/>
              <a:gd name="connsiteX32" fmla="*/ 1641838 w 9577386"/>
              <a:gd name="connsiteY32" fmla="*/ 2243137 h 2243137"/>
              <a:gd name="connsiteX33" fmla="*/ 766191 w 9577386"/>
              <a:gd name="connsiteY33" fmla="*/ 2243137 h 2243137"/>
              <a:gd name="connsiteX34" fmla="*/ 0 w 9577386"/>
              <a:gd name="connsiteY34" fmla="*/ 2243137 h 2243137"/>
              <a:gd name="connsiteX35" fmla="*/ 0 w 9577386"/>
              <a:gd name="connsiteY35" fmla="*/ 1682353 h 2243137"/>
              <a:gd name="connsiteX36" fmla="*/ 0 w 9577386"/>
              <a:gd name="connsiteY36" fmla="*/ 1188863 h 2243137"/>
              <a:gd name="connsiteX37" fmla="*/ 0 w 9577386"/>
              <a:gd name="connsiteY37" fmla="*/ 628078 h 2243137"/>
              <a:gd name="connsiteX38" fmla="*/ 0 w 9577386"/>
              <a:gd name="connsiteY38" fmla="*/ 0 h 2243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9577386" h="2243137" fill="none" extrusionOk="0">
                <a:moveTo>
                  <a:pt x="0" y="0"/>
                </a:moveTo>
                <a:cubicBezTo>
                  <a:pt x="231920" y="-3492"/>
                  <a:pt x="295656" y="-21039"/>
                  <a:pt x="492551" y="0"/>
                </a:cubicBezTo>
                <a:cubicBezTo>
                  <a:pt x="689446" y="21039"/>
                  <a:pt x="1004094" y="19770"/>
                  <a:pt x="1176650" y="0"/>
                </a:cubicBezTo>
                <a:cubicBezTo>
                  <a:pt x="1349206" y="-19770"/>
                  <a:pt x="1596036" y="126"/>
                  <a:pt x="1956523" y="0"/>
                </a:cubicBezTo>
                <a:cubicBezTo>
                  <a:pt x="2317010" y="-126"/>
                  <a:pt x="2262281" y="-15738"/>
                  <a:pt x="2353301" y="0"/>
                </a:cubicBezTo>
                <a:cubicBezTo>
                  <a:pt x="2444321" y="15738"/>
                  <a:pt x="2556902" y="-5030"/>
                  <a:pt x="2750078" y="0"/>
                </a:cubicBezTo>
                <a:cubicBezTo>
                  <a:pt x="2943254" y="5030"/>
                  <a:pt x="3204773" y="-26766"/>
                  <a:pt x="3625725" y="0"/>
                </a:cubicBezTo>
                <a:cubicBezTo>
                  <a:pt x="4046677" y="26766"/>
                  <a:pt x="3970900" y="2700"/>
                  <a:pt x="4309824" y="0"/>
                </a:cubicBezTo>
                <a:cubicBezTo>
                  <a:pt x="4648748" y="-2700"/>
                  <a:pt x="4534288" y="-2245"/>
                  <a:pt x="4706601" y="0"/>
                </a:cubicBezTo>
                <a:cubicBezTo>
                  <a:pt x="4878914" y="2245"/>
                  <a:pt x="5237066" y="17502"/>
                  <a:pt x="5390700" y="0"/>
                </a:cubicBezTo>
                <a:cubicBezTo>
                  <a:pt x="5544334" y="-17502"/>
                  <a:pt x="5966027" y="-5698"/>
                  <a:pt x="6266347" y="0"/>
                </a:cubicBezTo>
                <a:cubicBezTo>
                  <a:pt x="6566667" y="5698"/>
                  <a:pt x="6720407" y="22927"/>
                  <a:pt x="6854672" y="0"/>
                </a:cubicBezTo>
                <a:cubicBezTo>
                  <a:pt x="6988937" y="-22927"/>
                  <a:pt x="7156157" y="1691"/>
                  <a:pt x="7442997" y="0"/>
                </a:cubicBezTo>
                <a:cubicBezTo>
                  <a:pt x="7729837" y="-1691"/>
                  <a:pt x="7842124" y="-3174"/>
                  <a:pt x="8127096" y="0"/>
                </a:cubicBezTo>
                <a:cubicBezTo>
                  <a:pt x="8412068" y="3174"/>
                  <a:pt x="8612689" y="-326"/>
                  <a:pt x="8906969" y="0"/>
                </a:cubicBezTo>
                <a:cubicBezTo>
                  <a:pt x="9201249" y="326"/>
                  <a:pt x="9425204" y="-31186"/>
                  <a:pt x="9577386" y="0"/>
                </a:cubicBezTo>
                <a:cubicBezTo>
                  <a:pt x="9592121" y="218986"/>
                  <a:pt x="9604603" y="323154"/>
                  <a:pt x="9577386" y="583216"/>
                </a:cubicBezTo>
                <a:cubicBezTo>
                  <a:pt x="9550169" y="843278"/>
                  <a:pt x="9559074" y="1009604"/>
                  <a:pt x="9577386" y="1121569"/>
                </a:cubicBezTo>
                <a:cubicBezTo>
                  <a:pt x="9595698" y="1233534"/>
                  <a:pt x="9569685" y="1483486"/>
                  <a:pt x="9577386" y="1637490"/>
                </a:cubicBezTo>
                <a:cubicBezTo>
                  <a:pt x="9585087" y="1791494"/>
                  <a:pt x="9570883" y="2115276"/>
                  <a:pt x="9577386" y="2243137"/>
                </a:cubicBezTo>
                <a:cubicBezTo>
                  <a:pt x="9392789" y="2256836"/>
                  <a:pt x="9167388" y="2244486"/>
                  <a:pt x="8797513" y="2243137"/>
                </a:cubicBezTo>
                <a:cubicBezTo>
                  <a:pt x="8427638" y="2241788"/>
                  <a:pt x="8576074" y="2235223"/>
                  <a:pt x="8400736" y="2243137"/>
                </a:cubicBezTo>
                <a:cubicBezTo>
                  <a:pt x="8225398" y="2251051"/>
                  <a:pt x="7990538" y="2272945"/>
                  <a:pt x="7716637" y="2243137"/>
                </a:cubicBezTo>
                <a:cubicBezTo>
                  <a:pt x="7442736" y="2213329"/>
                  <a:pt x="7263669" y="2263505"/>
                  <a:pt x="7128312" y="2243137"/>
                </a:cubicBezTo>
                <a:cubicBezTo>
                  <a:pt x="6992956" y="2222769"/>
                  <a:pt x="6830079" y="2256625"/>
                  <a:pt x="6539986" y="2243137"/>
                </a:cubicBezTo>
                <a:cubicBezTo>
                  <a:pt x="6249893" y="2229649"/>
                  <a:pt x="6196302" y="2261514"/>
                  <a:pt x="5951661" y="2243137"/>
                </a:cubicBezTo>
                <a:cubicBezTo>
                  <a:pt x="5707020" y="2224760"/>
                  <a:pt x="5500723" y="2263695"/>
                  <a:pt x="5363336" y="2243137"/>
                </a:cubicBezTo>
                <a:cubicBezTo>
                  <a:pt x="5225949" y="2222579"/>
                  <a:pt x="4964013" y="2211004"/>
                  <a:pt x="4583463" y="2243137"/>
                </a:cubicBezTo>
                <a:cubicBezTo>
                  <a:pt x="4202913" y="2275270"/>
                  <a:pt x="4056372" y="2217312"/>
                  <a:pt x="3899364" y="2243137"/>
                </a:cubicBezTo>
                <a:cubicBezTo>
                  <a:pt x="3742356" y="2268962"/>
                  <a:pt x="3621986" y="2259003"/>
                  <a:pt x="3502587" y="2243137"/>
                </a:cubicBezTo>
                <a:cubicBezTo>
                  <a:pt x="3383188" y="2227271"/>
                  <a:pt x="3047398" y="2237149"/>
                  <a:pt x="2914262" y="2243137"/>
                </a:cubicBezTo>
                <a:cubicBezTo>
                  <a:pt x="2781127" y="2249125"/>
                  <a:pt x="2384156" y="2219044"/>
                  <a:pt x="2134389" y="2243137"/>
                </a:cubicBezTo>
                <a:cubicBezTo>
                  <a:pt x="1884622" y="2267230"/>
                  <a:pt x="1869453" y="2239166"/>
                  <a:pt x="1641838" y="2243137"/>
                </a:cubicBezTo>
                <a:cubicBezTo>
                  <a:pt x="1414223" y="2247108"/>
                  <a:pt x="965919" y="2226403"/>
                  <a:pt x="766191" y="2243137"/>
                </a:cubicBezTo>
                <a:cubicBezTo>
                  <a:pt x="566463" y="2259871"/>
                  <a:pt x="289701" y="2273786"/>
                  <a:pt x="0" y="2243137"/>
                </a:cubicBezTo>
                <a:cubicBezTo>
                  <a:pt x="2839" y="2102323"/>
                  <a:pt x="-20376" y="1880217"/>
                  <a:pt x="0" y="1682353"/>
                </a:cubicBezTo>
                <a:cubicBezTo>
                  <a:pt x="20376" y="1484489"/>
                  <a:pt x="9530" y="1379713"/>
                  <a:pt x="0" y="1188863"/>
                </a:cubicBezTo>
                <a:cubicBezTo>
                  <a:pt x="-9530" y="998013"/>
                  <a:pt x="19351" y="849901"/>
                  <a:pt x="0" y="628078"/>
                </a:cubicBezTo>
                <a:cubicBezTo>
                  <a:pt x="-19351" y="406256"/>
                  <a:pt x="-18140" y="141636"/>
                  <a:pt x="0" y="0"/>
                </a:cubicBezTo>
                <a:close/>
              </a:path>
              <a:path w="9577386" h="2243137" stroke="0" extrusionOk="0">
                <a:moveTo>
                  <a:pt x="0" y="0"/>
                </a:moveTo>
                <a:cubicBezTo>
                  <a:pt x="198414" y="26051"/>
                  <a:pt x="325428" y="25698"/>
                  <a:pt x="588325" y="0"/>
                </a:cubicBezTo>
                <a:cubicBezTo>
                  <a:pt x="851222" y="-25698"/>
                  <a:pt x="815241" y="3460"/>
                  <a:pt x="985103" y="0"/>
                </a:cubicBezTo>
                <a:cubicBezTo>
                  <a:pt x="1154965" y="-3460"/>
                  <a:pt x="1678421" y="37097"/>
                  <a:pt x="1860749" y="0"/>
                </a:cubicBezTo>
                <a:cubicBezTo>
                  <a:pt x="2043077" y="-37097"/>
                  <a:pt x="2199114" y="11714"/>
                  <a:pt x="2449074" y="0"/>
                </a:cubicBezTo>
                <a:cubicBezTo>
                  <a:pt x="2699035" y="-11714"/>
                  <a:pt x="2898700" y="14277"/>
                  <a:pt x="3037400" y="0"/>
                </a:cubicBezTo>
                <a:cubicBezTo>
                  <a:pt x="3176100" y="-14277"/>
                  <a:pt x="3572747" y="-35863"/>
                  <a:pt x="3913046" y="0"/>
                </a:cubicBezTo>
                <a:cubicBezTo>
                  <a:pt x="4253345" y="35863"/>
                  <a:pt x="4171900" y="-14881"/>
                  <a:pt x="4405598" y="0"/>
                </a:cubicBezTo>
                <a:cubicBezTo>
                  <a:pt x="4639296" y="14881"/>
                  <a:pt x="5004793" y="19494"/>
                  <a:pt x="5281244" y="0"/>
                </a:cubicBezTo>
                <a:cubicBezTo>
                  <a:pt x="5557695" y="-19494"/>
                  <a:pt x="5950247" y="-8879"/>
                  <a:pt x="6156891" y="0"/>
                </a:cubicBezTo>
                <a:cubicBezTo>
                  <a:pt x="6363535" y="8879"/>
                  <a:pt x="6684701" y="-19890"/>
                  <a:pt x="6840990" y="0"/>
                </a:cubicBezTo>
                <a:cubicBezTo>
                  <a:pt x="6997279" y="19890"/>
                  <a:pt x="7539319" y="23461"/>
                  <a:pt x="7716637" y="0"/>
                </a:cubicBezTo>
                <a:cubicBezTo>
                  <a:pt x="7893955" y="-23461"/>
                  <a:pt x="8094392" y="-22645"/>
                  <a:pt x="8304962" y="0"/>
                </a:cubicBezTo>
                <a:cubicBezTo>
                  <a:pt x="8515533" y="22645"/>
                  <a:pt x="8605518" y="782"/>
                  <a:pt x="8893287" y="0"/>
                </a:cubicBezTo>
                <a:cubicBezTo>
                  <a:pt x="9181056" y="-782"/>
                  <a:pt x="9373326" y="-3524"/>
                  <a:pt x="9577386" y="0"/>
                </a:cubicBezTo>
                <a:cubicBezTo>
                  <a:pt x="9564873" y="245550"/>
                  <a:pt x="9553935" y="405033"/>
                  <a:pt x="9577386" y="538353"/>
                </a:cubicBezTo>
                <a:cubicBezTo>
                  <a:pt x="9600837" y="671673"/>
                  <a:pt x="9596141" y="913105"/>
                  <a:pt x="9577386" y="1099137"/>
                </a:cubicBezTo>
                <a:cubicBezTo>
                  <a:pt x="9558631" y="1285169"/>
                  <a:pt x="9563066" y="1531874"/>
                  <a:pt x="9577386" y="1682353"/>
                </a:cubicBezTo>
                <a:cubicBezTo>
                  <a:pt x="9591706" y="1832832"/>
                  <a:pt x="9586967" y="2128028"/>
                  <a:pt x="9577386" y="2243137"/>
                </a:cubicBezTo>
                <a:cubicBezTo>
                  <a:pt x="9376733" y="2279216"/>
                  <a:pt x="9121560" y="2226213"/>
                  <a:pt x="8797513" y="2243137"/>
                </a:cubicBezTo>
                <a:cubicBezTo>
                  <a:pt x="8473466" y="2260061"/>
                  <a:pt x="8455866" y="2220330"/>
                  <a:pt x="8304962" y="2243137"/>
                </a:cubicBezTo>
                <a:cubicBezTo>
                  <a:pt x="8154058" y="2265944"/>
                  <a:pt x="7671403" y="2286170"/>
                  <a:pt x="7429315" y="2243137"/>
                </a:cubicBezTo>
                <a:cubicBezTo>
                  <a:pt x="7187227" y="2200104"/>
                  <a:pt x="6908006" y="2263069"/>
                  <a:pt x="6745216" y="2243137"/>
                </a:cubicBezTo>
                <a:cubicBezTo>
                  <a:pt x="6582426" y="2223205"/>
                  <a:pt x="6426765" y="2219279"/>
                  <a:pt x="6252665" y="2243137"/>
                </a:cubicBezTo>
                <a:cubicBezTo>
                  <a:pt x="6078565" y="2266995"/>
                  <a:pt x="5749929" y="2217710"/>
                  <a:pt x="5568566" y="2243137"/>
                </a:cubicBezTo>
                <a:cubicBezTo>
                  <a:pt x="5387203" y="2268564"/>
                  <a:pt x="5255888" y="2239934"/>
                  <a:pt x="5171788" y="2243137"/>
                </a:cubicBezTo>
                <a:cubicBezTo>
                  <a:pt x="5087688" y="2246340"/>
                  <a:pt x="4859655" y="2260401"/>
                  <a:pt x="4775011" y="2243137"/>
                </a:cubicBezTo>
                <a:cubicBezTo>
                  <a:pt x="4690367" y="2225873"/>
                  <a:pt x="4243259" y="2229127"/>
                  <a:pt x="4090912" y="2243137"/>
                </a:cubicBezTo>
                <a:cubicBezTo>
                  <a:pt x="3938565" y="2257147"/>
                  <a:pt x="3843458" y="2224426"/>
                  <a:pt x="3598361" y="2243137"/>
                </a:cubicBezTo>
                <a:cubicBezTo>
                  <a:pt x="3353264" y="2261848"/>
                  <a:pt x="3028882" y="2210925"/>
                  <a:pt x="2818488" y="2243137"/>
                </a:cubicBezTo>
                <a:cubicBezTo>
                  <a:pt x="2608094" y="2275349"/>
                  <a:pt x="2479115" y="2255499"/>
                  <a:pt x="2325937" y="2243137"/>
                </a:cubicBezTo>
                <a:cubicBezTo>
                  <a:pt x="2172759" y="2230775"/>
                  <a:pt x="1930076" y="2272509"/>
                  <a:pt x="1546064" y="2243137"/>
                </a:cubicBezTo>
                <a:cubicBezTo>
                  <a:pt x="1162052" y="2213765"/>
                  <a:pt x="1274048" y="2251155"/>
                  <a:pt x="1149286" y="2243137"/>
                </a:cubicBezTo>
                <a:cubicBezTo>
                  <a:pt x="1024524" y="2235119"/>
                  <a:pt x="245536" y="2260980"/>
                  <a:pt x="0" y="2243137"/>
                </a:cubicBezTo>
                <a:cubicBezTo>
                  <a:pt x="17708" y="2083362"/>
                  <a:pt x="-24952" y="1916920"/>
                  <a:pt x="0" y="1727215"/>
                </a:cubicBezTo>
                <a:cubicBezTo>
                  <a:pt x="24952" y="1537510"/>
                  <a:pt x="-27249" y="1318321"/>
                  <a:pt x="0" y="1121569"/>
                </a:cubicBezTo>
                <a:cubicBezTo>
                  <a:pt x="27249" y="924817"/>
                  <a:pt x="18982" y="814334"/>
                  <a:pt x="0" y="583216"/>
                </a:cubicBezTo>
                <a:cubicBezTo>
                  <a:pt x="-18982" y="352098"/>
                  <a:pt x="17602" y="169551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400"/>
              </a:spcAft>
            </a:pP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«  […] </a:t>
            </a:r>
            <a:r>
              <a:rPr lang="it-IT" i="1" dirty="0"/>
              <a:t>La Commissione </a:t>
            </a:r>
            <a:r>
              <a:rPr lang="it-IT" i="1" dirty="0" err="1"/>
              <a:t>considerera</a:t>
            </a:r>
            <a:r>
              <a:rPr lang="it-IT" i="1" dirty="0"/>
              <a:t>̀ tali aiuti di Stato compatibili con il mercato interno ai sensi dell’articolo 107, paragrafo 3, lettera b), del TFUE, </a:t>
            </a:r>
            <a:r>
              <a:rPr lang="it-IT" i="1" dirty="0" err="1"/>
              <a:t>purche</a:t>
            </a:r>
            <a:r>
              <a:rPr lang="it-IT" i="1" dirty="0"/>
              <a:t>́ siano soddisfatte tutte le condizioni seguenti : a) l’aiuto non supera 800.000 EUR per impresa […]; b) l’aiuto è concesso sulla base di un regime con budget previsionale; c) l’aiuto può essere concesso a imprese che non erano in difficoltà al 31/1272019 […]; d) l’aiuto è concesso entro e non oltre il 31/12/2020 </a:t>
            </a: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[…] »   </a:t>
            </a:r>
          </a:p>
          <a:p>
            <a:pPr lvl="0">
              <a:lnSpc>
                <a:spcPct val="107000"/>
              </a:lnSpc>
              <a:spcAft>
                <a:spcPts val="400"/>
              </a:spcAft>
            </a:pPr>
            <a:r>
              <a:rPr lang="it-IT" sz="12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it-IT" sz="1200" i="1" dirty="0" err="1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Temporary</a:t>
            </a:r>
            <a:r>
              <a:rPr lang="it-IT" sz="12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Framework Comunicazione  Commissione Europea C (2020) 1863 </a:t>
            </a:r>
            <a:r>
              <a:rPr lang="it-IT" sz="1200" i="1" dirty="0" err="1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final</a:t>
            </a:r>
            <a:r>
              <a:rPr lang="it-IT" sz="12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del 19.03.2020)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xmlns="" id="{7ED2C419-E824-614A-A1F4-2FE2C37A8B83}"/>
              </a:ext>
            </a:extLst>
          </p:cNvPr>
          <p:cNvSpPr/>
          <p:nvPr/>
        </p:nvSpPr>
        <p:spPr>
          <a:xfrm>
            <a:off x="0" y="3767845"/>
            <a:ext cx="12191999" cy="1108329"/>
          </a:xfrm>
          <a:custGeom>
            <a:avLst/>
            <a:gdLst>
              <a:gd name="connsiteX0" fmla="*/ 0 w 12191999"/>
              <a:gd name="connsiteY0" fmla="*/ 0 h 1108329"/>
              <a:gd name="connsiteX1" fmla="*/ 677333 w 12191999"/>
              <a:gd name="connsiteY1" fmla="*/ 0 h 1108329"/>
              <a:gd name="connsiteX2" fmla="*/ 1354667 w 12191999"/>
              <a:gd name="connsiteY2" fmla="*/ 0 h 1108329"/>
              <a:gd name="connsiteX3" fmla="*/ 2275840 w 12191999"/>
              <a:gd name="connsiteY3" fmla="*/ 0 h 1108329"/>
              <a:gd name="connsiteX4" fmla="*/ 2831253 w 12191999"/>
              <a:gd name="connsiteY4" fmla="*/ 0 h 1108329"/>
              <a:gd name="connsiteX5" fmla="*/ 3386666 w 12191999"/>
              <a:gd name="connsiteY5" fmla="*/ 0 h 1108329"/>
              <a:gd name="connsiteX6" fmla="*/ 4064000 w 12191999"/>
              <a:gd name="connsiteY6" fmla="*/ 0 h 1108329"/>
              <a:gd name="connsiteX7" fmla="*/ 4863253 w 12191999"/>
              <a:gd name="connsiteY7" fmla="*/ 0 h 1108329"/>
              <a:gd name="connsiteX8" fmla="*/ 5662506 w 12191999"/>
              <a:gd name="connsiteY8" fmla="*/ 0 h 1108329"/>
              <a:gd name="connsiteX9" fmla="*/ 6461759 w 12191999"/>
              <a:gd name="connsiteY9" fmla="*/ 0 h 1108329"/>
              <a:gd name="connsiteX10" fmla="*/ 7382933 w 12191999"/>
              <a:gd name="connsiteY10" fmla="*/ 0 h 1108329"/>
              <a:gd name="connsiteX11" fmla="*/ 8060266 w 12191999"/>
              <a:gd name="connsiteY11" fmla="*/ 0 h 1108329"/>
              <a:gd name="connsiteX12" fmla="*/ 8859519 w 12191999"/>
              <a:gd name="connsiteY12" fmla="*/ 0 h 1108329"/>
              <a:gd name="connsiteX13" fmla="*/ 9536853 w 12191999"/>
              <a:gd name="connsiteY13" fmla="*/ 0 h 1108329"/>
              <a:gd name="connsiteX14" fmla="*/ 10214186 w 12191999"/>
              <a:gd name="connsiteY14" fmla="*/ 0 h 1108329"/>
              <a:gd name="connsiteX15" fmla="*/ 10891519 w 12191999"/>
              <a:gd name="connsiteY15" fmla="*/ 0 h 1108329"/>
              <a:gd name="connsiteX16" fmla="*/ 11203092 w 12191999"/>
              <a:gd name="connsiteY16" fmla="*/ 0 h 1108329"/>
              <a:gd name="connsiteX17" fmla="*/ 12191999 w 12191999"/>
              <a:gd name="connsiteY17" fmla="*/ 0 h 1108329"/>
              <a:gd name="connsiteX18" fmla="*/ 12191999 w 12191999"/>
              <a:gd name="connsiteY18" fmla="*/ 520915 h 1108329"/>
              <a:gd name="connsiteX19" fmla="*/ 12191999 w 12191999"/>
              <a:gd name="connsiteY19" fmla="*/ 1108329 h 1108329"/>
              <a:gd name="connsiteX20" fmla="*/ 11636586 w 12191999"/>
              <a:gd name="connsiteY20" fmla="*/ 1108329 h 1108329"/>
              <a:gd name="connsiteX21" fmla="*/ 10959252 w 12191999"/>
              <a:gd name="connsiteY21" fmla="*/ 1108329 h 1108329"/>
              <a:gd name="connsiteX22" fmla="*/ 10647679 w 12191999"/>
              <a:gd name="connsiteY22" fmla="*/ 1108329 h 1108329"/>
              <a:gd name="connsiteX23" fmla="*/ 10092266 w 12191999"/>
              <a:gd name="connsiteY23" fmla="*/ 1108329 h 1108329"/>
              <a:gd name="connsiteX24" fmla="*/ 9293013 w 12191999"/>
              <a:gd name="connsiteY24" fmla="*/ 1108329 h 1108329"/>
              <a:gd name="connsiteX25" fmla="*/ 8859519 w 12191999"/>
              <a:gd name="connsiteY25" fmla="*/ 1108329 h 1108329"/>
              <a:gd name="connsiteX26" fmla="*/ 7938346 w 12191999"/>
              <a:gd name="connsiteY26" fmla="*/ 1108329 h 1108329"/>
              <a:gd name="connsiteX27" fmla="*/ 7017173 w 12191999"/>
              <a:gd name="connsiteY27" fmla="*/ 1108329 h 1108329"/>
              <a:gd name="connsiteX28" fmla="*/ 6339839 w 12191999"/>
              <a:gd name="connsiteY28" fmla="*/ 1108329 h 1108329"/>
              <a:gd name="connsiteX29" fmla="*/ 5418666 w 12191999"/>
              <a:gd name="connsiteY29" fmla="*/ 1108329 h 1108329"/>
              <a:gd name="connsiteX30" fmla="*/ 4741333 w 12191999"/>
              <a:gd name="connsiteY30" fmla="*/ 1108329 h 1108329"/>
              <a:gd name="connsiteX31" fmla="*/ 3942080 w 12191999"/>
              <a:gd name="connsiteY31" fmla="*/ 1108329 h 1108329"/>
              <a:gd name="connsiteX32" fmla="*/ 3630506 w 12191999"/>
              <a:gd name="connsiteY32" fmla="*/ 1108329 h 1108329"/>
              <a:gd name="connsiteX33" fmla="*/ 2709333 w 12191999"/>
              <a:gd name="connsiteY33" fmla="*/ 1108329 h 1108329"/>
              <a:gd name="connsiteX34" fmla="*/ 2153920 w 12191999"/>
              <a:gd name="connsiteY34" fmla="*/ 1108329 h 1108329"/>
              <a:gd name="connsiteX35" fmla="*/ 1354667 w 12191999"/>
              <a:gd name="connsiteY35" fmla="*/ 1108329 h 1108329"/>
              <a:gd name="connsiteX36" fmla="*/ 1043093 w 12191999"/>
              <a:gd name="connsiteY36" fmla="*/ 1108329 h 1108329"/>
              <a:gd name="connsiteX37" fmla="*/ 0 w 12191999"/>
              <a:gd name="connsiteY37" fmla="*/ 1108329 h 1108329"/>
              <a:gd name="connsiteX38" fmla="*/ 0 w 12191999"/>
              <a:gd name="connsiteY38" fmla="*/ 565248 h 1108329"/>
              <a:gd name="connsiteX39" fmla="*/ 0 w 12191999"/>
              <a:gd name="connsiteY39" fmla="*/ 0 h 1108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2191999" h="1108329" fill="none" extrusionOk="0">
                <a:moveTo>
                  <a:pt x="0" y="0"/>
                </a:moveTo>
                <a:cubicBezTo>
                  <a:pt x="315639" y="26425"/>
                  <a:pt x="373807" y="13192"/>
                  <a:pt x="677333" y="0"/>
                </a:cubicBezTo>
                <a:cubicBezTo>
                  <a:pt x="980859" y="-13192"/>
                  <a:pt x="1115707" y="-29429"/>
                  <a:pt x="1354667" y="0"/>
                </a:cubicBezTo>
                <a:cubicBezTo>
                  <a:pt x="1593627" y="29429"/>
                  <a:pt x="1975456" y="18593"/>
                  <a:pt x="2275840" y="0"/>
                </a:cubicBezTo>
                <a:cubicBezTo>
                  <a:pt x="2576224" y="-18593"/>
                  <a:pt x="2555734" y="22845"/>
                  <a:pt x="2831253" y="0"/>
                </a:cubicBezTo>
                <a:cubicBezTo>
                  <a:pt x="3106772" y="-22845"/>
                  <a:pt x="3123197" y="16513"/>
                  <a:pt x="3386666" y="0"/>
                </a:cubicBezTo>
                <a:cubicBezTo>
                  <a:pt x="3650135" y="-16513"/>
                  <a:pt x="3821580" y="-19850"/>
                  <a:pt x="4064000" y="0"/>
                </a:cubicBezTo>
                <a:cubicBezTo>
                  <a:pt x="4306420" y="19850"/>
                  <a:pt x="4610394" y="18937"/>
                  <a:pt x="4863253" y="0"/>
                </a:cubicBezTo>
                <a:cubicBezTo>
                  <a:pt x="5116112" y="-18937"/>
                  <a:pt x="5313676" y="18716"/>
                  <a:pt x="5662506" y="0"/>
                </a:cubicBezTo>
                <a:cubicBezTo>
                  <a:pt x="6011336" y="-18716"/>
                  <a:pt x="6112020" y="-16046"/>
                  <a:pt x="6461759" y="0"/>
                </a:cubicBezTo>
                <a:cubicBezTo>
                  <a:pt x="6811498" y="16046"/>
                  <a:pt x="7050810" y="-22657"/>
                  <a:pt x="7382933" y="0"/>
                </a:cubicBezTo>
                <a:cubicBezTo>
                  <a:pt x="7715056" y="22657"/>
                  <a:pt x="7817034" y="-6950"/>
                  <a:pt x="8060266" y="0"/>
                </a:cubicBezTo>
                <a:cubicBezTo>
                  <a:pt x="8303498" y="6950"/>
                  <a:pt x="8627172" y="35623"/>
                  <a:pt x="8859519" y="0"/>
                </a:cubicBezTo>
                <a:cubicBezTo>
                  <a:pt x="9091866" y="-35623"/>
                  <a:pt x="9252386" y="4973"/>
                  <a:pt x="9536853" y="0"/>
                </a:cubicBezTo>
                <a:cubicBezTo>
                  <a:pt x="9821320" y="-4973"/>
                  <a:pt x="9981256" y="-30343"/>
                  <a:pt x="10214186" y="0"/>
                </a:cubicBezTo>
                <a:cubicBezTo>
                  <a:pt x="10447116" y="30343"/>
                  <a:pt x="10557954" y="-31014"/>
                  <a:pt x="10891519" y="0"/>
                </a:cubicBezTo>
                <a:cubicBezTo>
                  <a:pt x="11225084" y="31014"/>
                  <a:pt x="11127155" y="6403"/>
                  <a:pt x="11203092" y="0"/>
                </a:cubicBezTo>
                <a:cubicBezTo>
                  <a:pt x="11279029" y="-6403"/>
                  <a:pt x="11873160" y="-42696"/>
                  <a:pt x="12191999" y="0"/>
                </a:cubicBezTo>
                <a:cubicBezTo>
                  <a:pt x="12183860" y="117764"/>
                  <a:pt x="12214005" y="354987"/>
                  <a:pt x="12191999" y="520915"/>
                </a:cubicBezTo>
                <a:cubicBezTo>
                  <a:pt x="12169993" y="686844"/>
                  <a:pt x="12200758" y="948097"/>
                  <a:pt x="12191999" y="1108329"/>
                </a:cubicBezTo>
                <a:cubicBezTo>
                  <a:pt x="11937588" y="1111299"/>
                  <a:pt x="11834743" y="1099677"/>
                  <a:pt x="11636586" y="1108329"/>
                </a:cubicBezTo>
                <a:cubicBezTo>
                  <a:pt x="11438429" y="1116981"/>
                  <a:pt x="11276538" y="1093777"/>
                  <a:pt x="10959252" y="1108329"/>
                </a:cubicBezTo>
                <a:cubicBezTo>
                  <a:pt x="10641966" y="1122881"/>
                  <a:pt x="10734866" y="1113362"/>
                  <a:pt x="10647679" y="1108329"/>
                </a:cubicBezTo>
                <a:cubicBezTo>
                  <a:pt x="10560492" y="1103296"/>
                  <a:pt x="10309424" y="1082979"/>
                  <a:pt x="10092266" y="1108329"/>
                </a:cubicBezTo>
                <a:cubicBezTo>
                  <a:pt x="9875108" y="1133679"/>
                  <a:pt x="9651650" y="1106414"/>
                  <a:pt x="9293013" y="1108329"/>
                </a:cubicBezTo>
                <a:cubicBezTo>
                  <a:pt x="8934376" y="1110244"/>
                  <a:pt x="8994313" y="1119798"/>
                  <a:pt x="8859519" y="1108329"/>
                </a:cubicBezTo>
                <a:cubicBezTo>
                  <a:pt x="8724725" y="1096860"/>
                  <a:pt x="8332625" y="1098388"/>
                  <a:pt x="7938346" y="1108329"/>
                </a:cubicBezTo>
                <a:cubicBezTo>
                  <a:pt x="7544067" y="1118270"/>
                  <a:pt x="7422366" y="1110977"/>
                  <a:pt x="7017173" y="1108329"/>
                </a:cubicBezTo>
                <a:cubicBezTo>
                  <a:pt x="6611980" y="1105681"/>
                  <a:pt x="6633108" y="1112031"/>
                  <a:pt x="6339839" y="1108329"/>
                </a:cubicBezTo>
                <a:cubicBezTo>
                  <a:pt x="6046570" y="1104627"/>
                  <a:pt x="5650449" y="1064433"/>
                  <a:pt x="5418666" y="1108329"/>
                </a:cubicBezTo>
                <a:cubicBezTo>
                  <a:pt x="5186883" y="1152225"/>
                  <a:pt x="5052717" y="1104198"/>
                  <a:pt x="4741333" y="1108329"/>
                </a:cubicBezTo>
                <a:cubicBezTo>
                  <a:pt x="4429949" y="1112460"/>
                  <a:pt x="4234848" y="1136893"/>
                  <a:pt x="3942080" y="1108329"/>
                </a:cubicBezTo>
                <a:cubicBezTo>
                  <a:pt x="3649312" y="1079765"/>
                  <a:pt x="3732978" y="1116866"/>
                  <a:pt x="3630506" y="1108329"/>
                </a:cubicBezTo>
                <a:cubicBezTo>
                  <a:pt x="3528034" y="1099792"/>
                  <a:pt x="2974621" y="1089120"/>
                  <a:pt x="2709333" y="1108329"/>
                </a:cubicBezTo>
                <a:cubicBezTo>
                  <a:pt x="2444045" y="1127538"/>
                  <a:pt x="2306840" y="1116562"/>
                  <a:pt x="2153920" y="1108329"/>
                </a:cubicBezTo>
                <a:cubicBezTo>
                  <a:pt x="2001000" y="1100096"/>
                  <a:pt x="1608773" y="1101476"/>
                  <a:pt x="1354667" y="1108329"/>
                </a:cubicBezTo>
                <a:cubicBezTo>
                  <a:pt x="1100561" y="1115182"/>
                  <a:pt x="1127457" y="1112753"/>
                  <a:pt x="1043093" y="1108329"/>
                </a:cubicBezTo>
                <a:cubicBezTo>
                  <a:pt x="958729" y="1103905"/>
                  <a:pt x="269932" y="1123183"/>
                  <a:pt x="0" y="1108329"/>
                </a:cubicBezTo>
                <a:cubicBezTo>
                  <a:pt x="3452" y="843975"/>
                  <a:pt x="21220" y="792066"/>
                  <a:pt x="0" y="565248"/>
                </a:cubicBezTo>
                <a:cubicBezTo>
                  <a:pt x="-21220" y="338430"/>
                  <a:pt x="13184" y="264316"/>
                  <a:pt x="0" y="0"/>
                </a:cubicBezTo>
                <a:close/>
              </a:path>
              <a:path w="12191999" h="1108329" stroke="0" extrusionOk="0">
                <a:moveTo>
                  <a:pt x="0" y="0"/>
                </a:moveTo>
                <a:cubicBezTo>
                  <a:pt x="172476" y="-1237"/>
                  <a:pt x="362690" y="-25324"/>
                  <a:pt x="555413" y="0"/>
                </a:cubicBezTo>
                <a:cubicBezTo>
                  <a:pt x="748136" y="25324"/>
                  <a:pt x="771955" y="-1228"/>
                  <a:pt x="866987" y="0"/>
                </a:cubicBezTo>
                <a:cubicBezTo>
                  <a:pt x="962019" y="1228"/>
                  <a:pt x="1600613" y="23388"/>
                  <a:pt x="1788160" y="0"/>
                </a:cubicBezTo>
                <a:cubicBezTo>
                  <a:pt x="1975707" y="-23388"/>
                  <a:pt x="2108729" y="-1887"/>
                  <a:pt x="2343573" y="0"/>
                </a:cubicBezTo>
                <a:cubicBezTo>
                  <a:pt x="2578417" y="1887"/>
                  <a:pt x="2754787" y="-19448"/>
                  <a:pt x="2898986" y="0"/>
                </a:cubicBezTo>
                <a:cubicBezTo>
                  <a:pt x="3043185" y="19448"/>
                  <a:pt x="3488325" y="18160"/>
                  <a:pt x="3820160" y="0"/>
                </a:cubicBezTo>
                <a:cubicBezTo>
                  <a:pt x="4151995" y="-18160"/>
                  <a:pt x="4081710" y="-3640"/>
                  <a:pt x="4253653" y="0"/>
                </a:cubicBezTo>
                <a:cubicBezTo>
                  <a:pt x="4425596" y="3640"/>
                  <a:pt x="4814466" y="16783"/>
                  <a:pt x="5174826" y="0"/>
                </a:cubicBezTo>
                <a:cubicBezTo>
                  <a:pt x="5535186" y="-16783"/>
                  <a:pt x="5741153" y="19844"/>
                  <a:pt x="6095999" y="0"/>
                </a:cubicBezTo>
                <a:cubicBezTo>
                  <a:pt x="6450845" y="-19844"/>
                  <a:pt x="6616164" y="33199"/>
                  <a:pt x="6773333" y="0"/>
                </a:cubicBezTo>
                <a:cubicBezTo>
                  <a:pt x="6930502" y="-33199"/>
                  <a:pt x="7454223" y="29512"/>
                  <a:pt x="7694506" y="0"/>
                </a:cubicBezTo>
                <a:cubicBezTo>
                  <a:pt x="7934789" y="-29512"/>
                  <a:pt x="8048650" y="20071"/>
                  <a:pt x="8249919" y="0"/>
                </a:cubicBezTo>
                <a:cubicBezTo>
                  <a:pt x="8451188" y="-20071"/>
                  <a:pt x="8567842" y="22704"/>
                  <a:pt x="8805333" y="0"/>
                </a:cubicBezTo>
                <a:cubicBezTo>
                  <a:pt x="9042824" y="-22704"/>
                  <a:pt x="9236780" y="-8013"/>
                  <a:pt x="9604586" y="0"/>
                </a:cubicBezTo>
                <a:cubicBezTo>
                  <a:pt x="9972392" y="8013"/>
                  <a:pt x="9998346" y="7806"/>
                  <a:pt x="10159999" y="0"/>
                </a:cubicBezTo>
                <a:cubicBezTo>
                  <a:pt x="10321652" y="-7806"/>
                  <a:pt x="10669738" y="-24619"/>
                  <a:pt x="11081172" y="0"/>
                </a:cubicBezTo>
                <a:cubicBezTo>
                  <a:pt x="11492606" y="24619"/>
                  <a:pt x="11649369" y="3326"/>
                  <a:pt x="12191999" y="0"/>
                </a:cubicBezTo>
                <a:cubicBezTo>
                  <a:pt x="12219602" y="231770"/>
                  <a:pt x="12219595" y="412151"/>
                  <a:pt x="12191999" y="554165"/>
                </a:cubicBezTo>
                <a:cubicBezTo>
                  <a:pt x="12164403" y="696179"/>
                  <a:pt x="12195795" y="948004"/>
                  <a:pt x="12191999" y="1108329"/>
                </a:cubicBezTo>
                <a:cubicBezTo>
                  <a:pt x="12120710" y="1118362"/>
                  <a:pt x="12028263" y="1096407"/>
                  <a:pt x="11880426" y="1108329"/>
                </a:cubicBezTo>
                <a:cubicBezTo>
                  <a:pt x="11732589" y="1120251"/>
                  <a:pt x="11293640" y="1122767"/>
                  <a:pt x="10959252" y="1108329"/>
                </a:cubicBezTo>
                <a:cubicBezTo>
                  <a:pt x="10624864" y="1093891"/>
                  <a:pt x="10551557" y="1091725"/>
                  <a:pt x="10281919" y="1108329"/>
                </a:cubicBezTo>
                <a:cubicBezTo>
                  <a:pt x="10012281" y="1124933"/>
                  <a:pt x="9991655" y="1118235"/>
                  <a:pt x="9848426" y="1108329"/>
                </a:cubicBezTo>
                <a:cubicBezTo>
                  <a:pt x="9705197" y="1098423"/>
                  <a:pt x="9335140" y="1104824"/>
                  <a:pt x="9171093" y="1108329"/>
                </a:cubicBezTo>
                <a:cubicBezTo>
                  <a:pt x="9007046" y="1111834"/>
                  <a:pt x="9004654" y="1119383"/>
                  <a:pt x="8859519" y="1108329"/>
                </a:cubicBezTo>
                <a:cubicBezTo>
                  <a:pt x="8714384" y="1097275"/>
                  <a:pt x="8665263" y="1118713"/>
                  <a:pt x="8547946" y="1108329"/>
                </a:cubicBezTo>
                <a:cubicBezTo>
                  <a:pt x="8430629" y="1097945"/>
                  <a:pt x="8016635" y="1134797"/>
                  <a:pt x="7870613" y="1108329"/>
                </a:cubicBezTo>
                <a:cubicBezTo>
                  <a:pt x="7724591" y="1081861"/>
                  <a:pt x="7570930" y="1090795"/>
                  <a:pt x="7437119" y="1108329"/>
                </a:cubicBezTo>
                <a:cubicBezTo>
                  <a:pt x="7303308" y="1125863"/>
                  <a:pt x="6861984" y="1099948"/>
                  <a:pt x="6637866" y="1108329"/>
                </a:cubicBezTo>
                <a:cubicBezTo>
                  <a:pt x="6413748" y="1116710"/>
                  <a:pt x="6317037" y="1116845"/>
                  <a:pt x="6204373" y="1108329"/>
                </a:cubicBezTo>
                <a:cubicBezTo>
                  <a:pt x="6091709" y="1099813"/>
                  <a:pt x="5703208" y="1138176"/>
                  <a:pt x="5405120" y="1108329"/>
                </a:cubicBezTo>
                <a:cubicBezTo>
                  <a:pt x="5107032" y="1078482"/>
                  <a:pt x="5200622" y="1107638"/>
                  <a:pt x="5093546" y="1108329"/>
                </a:cubicBezTo>
                <a:cubicBezTo>
                  <a:pt x="4986470" y="1109020"/>
                  <a:pt x="4676827" y="1106303"/>
                  <a:pt x="4294293" y="1108329"/>
                </a:cubicBezTo>
                <a:cubicBezTo>
                  <a:pt x="3911759" y="1110355"/>
                  <a:pt x="4034300" y="1114870"/>
                  <a:pt x="3860800" y="1108329"/>
                </a:cubicBezTo>
                <a:cubicBezTo>
                  <a:pt x="3687300" y="1101788"/>
                  <a:pt x="3668115" y="1098417"/>
                  <a:pt x="3549226" y="1108329"/>
                </a:cubicBezTo>
                <a:cubicBezTo>
                  <a:pt x="3430337" y="1118241"/>
                  <a:pt x="3267656" y="1103351"/>
                  <a:pt x="3115733" y="1108329"/>
                </a:cubicBezTo>
                <a:cubicBezTo>
                  <a:pt x="2963810" y="1113307"/>
                  <a:pt x="2501639" y="1115850"/>
                  <a:pt x="2316480" y="1108329"/>
                </a:cubicBezTo>
                <a:cubicBezTo>
                  <a:pt x="2131321" y="1100808"/>
                  <a:pt x="2071054" y="1101538"/>
                  <a:pt x="1882987" y="1108329"/>
                </a:cubicBezTo>
                <a:cubicBezTo>
                  <a:pt x="1694920" y="1115120"/>
                  <a:pt x="1692679" y="1112906"/>
                  <a:pt x="1571413" y="1108329"/>
                </a:cubicBezTo>
                <a:cubicBezTo>
                  <a:pt x="1450147" y="1103752"/>
                  <a:pt x="1287965" y="1096648"/>
                  <a:pt x="1137920" y="1108329"/>
                </a:cubicBezTo>
                <a:cubicBezTo>
                  <a:pt x="987875" y="1120010"/>
                  <a:pt x="809862" y="1115649"/>
                  <a:pt x="582507" y="1108329"/>
                </a:cubicBezTo>
                <a:cubicBezTo>
                  <a:pt x="355152" y="1101009"/>
                  <a:pt x="209818" y="1119807"/>
                  <a:pt x="0" y="1108329"/>
                </a:cubicBezTo>
                <a:cubicBezTo>
                  <a:pt x="15575" y="929759"/>
                  <a:pt x="20675" y="795504"/>
                  <a:pt x="0" y="576331"/>
                </a:cubicBezTo>
                <a:cubicBezTo>
                  <a:pt x="-20675" y="357158"/>
                  <a:pt x="25813" y="255909"/>
                  <a:pt x="0" y="0"/>
                </a:cubicBezTo>
                <a:close/>
              </a:path>
            </a:pathLst>
          </a:custGeom>
          <a:solidFill>
            <a:srgbClr val="0070C0"/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spcAft>
                <a:spcPts val="400"/>
              </a:spcAft>
            </a:pP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«  […] Possono considerarsi </a:t>
            </a:r>
            <a:r>
              <a:rPr lang="it-IT" sz="2000" b="1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compatibili con il mercato interno</a:t>
            </a: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: […] b) </a:t>
            </a:r>
            <a:r>
              <a:rPr lang="it-IT" i="1" dirty="0"/>
              <a:t>gli aiuti destinati a promuovere la realizzazione di un importante progetto di comune interesse europeo oppure a </a:t>
            </a:r>
            <a:r>
              <a:rPr lang="it-IT" b="1" i="1" dirty="0"/>
              <a:t>porre rimedio a un grave turbamento dell'economia di uno Stato membro;</a:t>
            </a: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”. […] » </a:t>
            </a:r>
            <a:r>
              <a:rPr lang="it-IT" sz="12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(art. 107, par. 3, </a:t>
            </a:r>
            <a:r>
              <a:rPr lang="it-IT" sz="1200" i="1" dirty="0" err="1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lett</a:t>
            </a:r>
            <a:r>
              <a:rPr lang="it-IT" sz="12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. b) TFUE)</a:t>
            </a:r>
          </a:p>
        </p:txBody>
      </p:sp>
    </p:spTree>
    <p:extLst>
      <p:ext uri="{BB962C8B-B14F-4D97-AF65-F5344CB8AC3E}">
        <p14:creationId xmlns:p14="http://schemas.microsoft.com/office/powerpoint/2010/main" xmlns="" val="4053783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1F9A03DD-F209-954C-A61B-3CA0A52FEE0F}"/>
              </a:ext>
            </a:extLst>
          </p:cNvPr>
          <p:cNvSpPr txBox="1"/>
          <p:nvPr/>
        </p:nvSpPr>
        <p:spPr>
          <a:xfrm>
            <a:off x="8632255" y="373691"/>
            <a:ext cx="16910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Finalità</a:t>
            </a:r>
          </a:p>
        </p:txBody>
      </p:sp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DE174C91-A5A9-DF40-985B-EFE2618953FC}"/>
              </a:ext>
            </a:extLst>
          </p:cNvPr>
          <p:cNvSpPr/>
          <p:nvPr/>
        </p:nvSpPr>
        <p:spPr>
          <a:xfrm>
            <a:off x="2264432" y="1511597"/>
            <a:ext cx="9927567" cy="1623971"/>
          </a:xfrm>
          <a:custGeom>
            <a:avLst/>
            <a:gdLst>
              <a:gd name="connsiteX0" fmla="*/ 0 w 9927567"/>
              <a:gd name="connsiteY0" fmla="*/ 0 h 1623971"/>
              <a:gd name="connsiteX1" fmla="*/ 364011 w 9927567"/>
              <a:gd name="connsiteY1" fmla="*/ 0 h 1623971"/>
              <a:gd name="connsiteX2" fmla="*/ 1125124 w 9927567"/>
              <a:gd name="connsiteY2" fmla="*/ 0 h 1623971"/>
              <a:gd name="connsiteX3" fmla="*/ 1489135 w 9927567"/>
              <a:gd name="connsiteY3" fmla="*/ 0 h 1623971"/>
              <a:gd name="connsiteX4" fmla="*/ 1853146 w 9927567"/>
              <a:gd name="connsiteY4" fmla="*/ 0 h 1623971"/>
              <a:gd name="connsiteX5" fmla="*/ 2713535 w 9927567"/>
              <a:gd name="connsiteY5" fmla="*/ 0 h 1623971"/>
              <a:gd name="connsiteX6" fmla="*/ 3375373 w 9927567"/>
              <a:gd name="connsiteY6" fmla="*/ 0 h 1623971"/>
              <a:gd name="connsiteX7" fmla="*/ 3739384 w 9927567"/>
              <a:gd name="connsiteY7" fmla="*/ 0 h 1623971"/>
              <a:gd name="connsiteX8" fmla="*/ 4401221 w 9927567"/>
              <a:gd name="connsiteY8" fmla="*/ 0 h 1623971"/>
              <a:gd name="connsiteX9" fmla="*/ 5261611 w 9927567"/>
              <a:gd name="connsiteY9" fmla="*/ 0 h 1623971"/>
              <a:gd name="connsiteX10" fmla="*/ 5824173 w 9927567"/>
              <a:gd name="connsiteY10" fmla="*/ 0 h 1623971"/>
              <a:gd name="connsiteX11" fmla="*/ 6386735 w 9927567"/>
              <a:gd name="connsiteY11" fmla="*/ 0 h 1623971"/>
              <a:gd name="connsiteX12" fmla="*/ 7048573 w 9927567"/>
              <a:gd name="connsiteY12" fmla="*/ 0 h 1623971"/>
              <a:gd name="connsiteX13" fmla="*/ 7809686 w 9927567"/>
              <a:gd name="connsiteY13" fmla="*/ 0 h 1623971"/>
              <a:gd name="connsiteX14" fmla="*/ 8570800 w 9927567"/>
              <a:gd name="connsiteY14" fmla="*/ 0 h 1623971"/>
              <a:gd name="connsiteX15" fmla="*/ 9331913 w 9927567"/>
              <a:gd name="connsiteY15" fmla="*/ 0 h 1623971"/>
              <a:gd name="connsiteX16" fmla="*/ 9927567 w 9927567"/>
              <a:gd name="connsiteY16" fmla="*/ 0 h 1623971"/>
              <a:gd name="connsiteX17" fmla="*/ 9927567 w 9927567"/>
              <a:gd name="connsiteY17" fmla="*/ 541324 h 1623971"/>
              <a:gd name="connsiteX18" fmla="*/ 9927567 w 9927567"/>
              <a:gd name="connsiteY18" fmla="*/ 1082647 h 1623971"/>
              <a:gd name="connsiteX19" fmla="*/ 9927567 w 9927567"/>
              <a:gd name="connsiteY19" fmla="*/ 1623971 h 1623971"/>
              <a:gd name="connsiteX20" fmla="*/ 9067178 w 9927567"/>
              <a:gd name="connsiteY20" fmla="*/ 1623971 h 1623971"/>
              <a:gd name="connsiteX21" fmla="*/ 8405340 w 9927567"/>
              <a:gd name="connsiteY21" fmla="*/ 1623971 h 1623971"/>
              <a:gd name="connsiteX22" fmla="*/ 7842778 w 9927567"/>
              <a:gd name="connsiteY22" fmla="*/ 1623971 h 1623971"/>
              <a:gd name="connsiteX23" fmla="*/ 7280216 w 9927567"/>
              <a:gd name="connsiteY23" fmla="*/ 1623971 h 1623971"/>
              <a:gd name="connsiteX24" fmla="*/ 6717654 w 9927567"/>
              <a:gd name="connsiteY24" fmla="*/ 1623971 h 1623971"/>
              <a:gd name="connsiteX25" fmla="*/ 6155092 w 9927567"/>
              <a:gd name="connsiteY25" fmla="*/ 1623971 h 1623971"/>
              <a:gd name="connsiteX26" fmla="*/ 5393978 w 9927567"/>
              <a:gd name="connsiteY26" fmla="*/ 1623971 h 1623971"/>
              <a:gd name="connsiteX27" fmla="*/ 4732140 w 9927567"/>
              <a:gd name="connsiteY27" fmla="*/ 1623971 h 1623971"/>
              <a:gd name="connsiteX28" fmla="*/ 4368129 w 9927567"/>
              <a:gd name="connsiteY28" fmla="*/ 1623971 h 1623971"/>
              <a:gd name="connsiteX29" fmla="*/ 3805567 w 9927567"/>
              <a:gd name="connsiteY29" fmla="*/ 1623971 h 1623971"/>
              <a:gd name="connsiteX30" fmla="*/ 3044454 w 9927567"/>
              <a:gd name="connsiteY30" fmla="*/ 1623971 h 1623971"/>
              <a:gd name="connsiteX31" fmla="*/ 2581167 w 9927567"/>
              <a:gd name="connsiteY31" fmla="*/ 1623971 h 1623971"/>
              <a:gd name="connsiteX32" fmla="*/ 1720778 w 9927567"/>
              <a:gd name="connsiteY32" fmla="*/ 1623971 h 1623971"/>
              <a:gd name="connsiteX33" fmla="*/ 860389 w 9927567"/>
              <a:gd name="connsiteY33" fmla="*/ 1623971 h 1623971"/>
              <a:gd name="connsiteX34" fmla="*/ 0 w 9927567"/>
              <a:gd name="connsiteY34" fmla="*/ 1623971 h 1623971"/>
              <a:gd name="connsiteX35" fmla="*/ 0 w 9927567"/>
              <a:gd name="connsiteY35" fmla="*/ 1050168 h 1623971"/>
              <a:gd name="connsiteX36" fmla="*/ 0 w 9927567"/>
              <a:gd name="connsiteY36" fmla="*/ 508844 h 1623971"/>
              <a:gd name="connsiteX37" fmla="*/ 0 w 9927567"/>
              <a:gd name="connsiteY37" fmla="*/ 0 h 1623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927567" h="1623971" fill="none" extrusionOk="0">
                <a:moveTo>
                  <a:pt x="0" y="0"/>
                </a:moveTo>
                <a:cubicBezTo>
                  <a:pt x="157106" y="10215"/>
                  <a:pt x="273986" y="-1223"/>
                  <a:pt x="364011" y="0"/>
                </a:cubicBezTo>
                <a:cubicBezTo>
                  <a:pt x="454036" y="1223"/>
                  <a:pt x="767132" y="-24126"/>
                  <a:pt x="1125124" y="0"/>
                </a:cubicBezTo>
                <a:cubicBezTo>
                  <a:pt x="1483116" y="24126"/>
                  <a:pt x="1409403" y="14516"/>
                  <a:pt x="1489135" y="0"/>
                </a:cubicBezTo>
                <a:cubicBezTo>
                  <a:pt x="1568867" y="-14516"/>
                  <a:pt x="1730622" y="3031"/>
                  <a:pt x="1853146" y="0"/>
                </a:cubicBezTo>
                <a:cubicBezTo>
                  <a:pt x="1975670" y="-3031"/>
                  <a:pt x="2349864" y="25682"/>
                  <a:pt x="2713535" y="0"/>
                </a:cubicBezTo>
                <a:cubicBezTo>
                  <a:pt x="3077206" y="-25682"/>
                  <a:pt x="3175663" y="-11415"/>
                  <a:pt x="3375373" y="0"/>
                </a:cubicBezTo>
                <a:cubicBezTo>
                  <a:pt x="3575083" y="11415"/>
                  <a:pt x="3651572" y="-11551"/>
                  <a:pt x="3739384" y="0"/>
                </a:cubicBezTo>
                <a:cubicBezTo>
                  <a:pt x="3827196" y="11551"/>
                  <a:pt x="4096843" y="-31997"/>
                  <a:pt x="4401221" y="0"/>
                </a:cubicBezTo>
                <a:cubicBezTo>
                  <a:pt x="4705599" y="31997"/>
                  <a:pt x="4997295" y="-22984"/>
                  <a:pt x="5261611" y="0"/>
                </a:cubicBezTo>
                <a:cubicBezTo>
                  <a:pt x="5525927" y="22984"/>
                  <a:pt x="5709230" y="4171"/>
                  <a:pt x="5824173" y="0"/>
                </a:cubicBezTo>
                <a:cubicBezTo>
                  <a:pt x="5939116" y="-4171"/>
                  <a:pt x="6272764" y="9035"/>
                  <a:pt x="6386735" y="0"/>
                </a:cubicBezTo>
                <a:cubicBezTo>
                  <a:pt x="6500706" y="-9035"/>
                  <a:pt x="6819261" y="18942"/>
                  <a:pt x="7048573" y="0"/>
                </a:cubicBezTo>
                <a:cubicBezTo>
                  <a:pt x="7277885" y="-18942"/>
                  <a:pt x="7565816" y="37565"/>
                  <a:pt x="7809686" y="0"/>
                </a:cubicBezTo>
                <a:cubicBezTo>
                  <a:pt x="8053556" y="-37565"/>
                  <a:pt x="8351835" y="35004"/>
                  <a:pt x="8570800" y="0"/>
                </a:cubicBezTo>
                <a:cubicBezTo>
                  <a:pt x="8789765" y="-35004"/>
                  <a:pt x="9021335" y="-4070"/>
                  <a:pt x="9331913" y="0"/>
                </a:cubicBezTo>
                <a:cubicBezTo>
                  <a:pt x="9642491" y="4070"/>
                  <a:pt x="9742479" y="2423"/>
                  <a:pt x="9927567" y="0"/>
                </a:cubicBezTo>
                <a:cubicBezTo>
                  <a:pt x="9921830" y="208765"/>
                  <a:pt x="9914103" y="279219"/>
                  <a:pt x="9927567" y="541324"/>
                </a:cubicBezTo>
                <a:cubicBezTo>
                  <a:pt x="9941031" y="803429"/>
                  <a:pt x="9936264" y="936160"/>
                  <a:pt x="9927567" y="1082647"/>
                </a:cubicBezTo>
                <a:cubicBezTo>
                  <a:pt x="9918870" y="1229134"/>
                  <a:pt x="9943902" y="1470907"/>
                  <a:pt x="9927567" y="1623971"/>
                </a:cubicBezTo>
                <a:cubicBezTo>
                  <a:pt x="9691981" y="1653393"/>
                  <a:pt x="9474464" y="1593396"/>
                  <a:pt x="9067178" y="1623971"/>
                </a:cubicBezTo>
                <a:cubicBezTo>
                  <a:pt x="8659892" y="1654546"/>
                  <a:pt x="8617138" y="1643717"/>
                  <a:pt x="8405340" y="1623971"/>
                </a:cubicBezTo>
                <a:cubicBezTo>
                  <a:pt x="8193542" y="1604225"/>
                  <a:pt x="8081198" y="1619565"/>
                  <a:pt x="7842778" y="1623971"/>
                </a:cubicBezTo>
                <a:cubicBezTo>
                  <a:pt x="7604358" y="1628377"/>
                  <a:pt x="7558723" y="1632973"/>
                  <a:pt x="7280216" y="1623971"/>
                </a:cubicBezTo>
                <a:cubicBezTo>
                  <a:pt x="7001709" y="1614969"/>
                  <a:pt x="6866868" y="1645254"/>
                  <a:pt x="6717654" y="1623971"/>
                </a:cubicBezTo>
                <a:cubicBezTo>
                  <a:pt x="6568440" y="1602688"/>
                  <a:pt x="6393253" y="1646509"/>
                  <a:pt x="6155092" y="1623971"/>
                </a:cubicBezTo>
                <a:cubicBezTo>
                  <a:pt x="5916931" y="1601433"/>
                  <a:pt x="5626446" y="1660552"/>
                  <a:pt x="5393978" y="1623971"/>
                </a:cubicBezTo>
                <a:cubicBezTo>
                  <a:pt x="5161510" y="1587390"/>
                  <a:pt x="4975239" y="1641849"/>
                  <a:pt x="4732140" y="1623971"/>
                </a:cubicBezTo>
                <a:cubicBezTo>
                  <a:pt x="4489041" y="1606093"/>
                  <a:pt x="4545495" y="1606793"/>
                  <a:pt x="4368129" y="1623971"/>
                </a:cubicBezTo>
                <a:cubicBezTo>
                  <a:pt x="4190763" y="1641149"/>
                  <a:pt x="4013738" y="1602454"/>
                  <a:pt x="3805567" y="1623971"/>
                </a:cubicBezTo>
                <a:cubicBezTo>
                  <a:pt x="3597396" y="1645488"/>
                  <a:pt x="3221800" y="1591668"/>
                  <a:pt x="3044454" y="1623971"/>
                </a:cubicBezTo>
                <a:cubicBezTo>
                  <a:pt x="2867108" y="1656274"/>
                  <a:pt x="2732488" y="1631612"/>
                  <a:pt x="2581167" y="1623971"/>
                </a:cubicBezTo>
                <a:cubicBezTo>
                  <a:pt x="2429846" y="1616330"/>
                  <a:pt x="2011239" y="1615535"/>
                  <a:pt x="1720778" y="1623971"/>
                </a:cubicBezTo>
                <a:cubicBezTo>
                  <a:pt x="1430317" y="1632407"/>
                  <a:pt x="1117541" y="1603901"/>
                  <a:pt x="860389" y="1623971"/>
                </a:cubicBezTo>
                <a:cubicBezTo>
                  <a:pt x="603237" y="1644041"/>
                  <a:pt x="191405" y="1655478"/>
                  <a:pt x="0" y="1623971"/>
                </a:cubicBezTo>
                <a:cubicBezTo>
                  <a:pt x="-8907" y="1344358"/>
                  <a:pt x="-8943" y="1226027"/>
                  <a:pt x="0" y="1050168"/>
                </a:cubicBezTo>
                <a:cubicBezTo>
                  <a:pt x="8943" y="874309"/>
                  <a:pt x="21462" y="682265"/>
                  <a:pt x="0" y="508844"/>
                </a:cubicBezTo>
                <a:cubicBezTo>
                  <a:pt x="-21462" y="335423"/>
                  <a:pt x="-24031" y="130412"/>
                  <a:pt x="0" y="0"/>
                </a:cubicBezTo>
                <a:close/>
              </a:path>
              <a:path w="9927567" h="1623971" stroke="0" extrusionOk="0">
                <a:moveTo>
                  <a:pt x="0" y="0"/>
                </a:moveTo>
                <a:cubicBezTo>
                  <a:pt x="147505" y="-21927"/>
                  <a:pt x="295599" y="20218"/>
                  <a:pt x="562562" y="0"/>
                </a:cubicBezTo>
                <a:cubicBezTo>
                  <a:pt x="829525" y="-20218"/>
                  <a:pt x="830077" y="1431"/>
                  <a:pt x="926573" y="0"/>
                </a:cubicBezTo>
                <a:cubicBezTo>
                  <a:pt x="1023069" y="-1431"/>
                  <a:pt x="1434207" y="-5515"/>
                  <a:pt x="1786962" y="0"/>
                </a:cubicBezTo>
                <a:cubicBezTo>
                  <a:pt x="2139717" y="5515"/>
                  <a:pt x="2197026" y="-26993"/>
                  <a:pt x="2349524" y="0"/>
                </a:cubicBezTo>
                <a:cubicBezTo>
                  <a:pt x="2502022" y="26993"/>
                  <a:pt x="2783475" y="15539"/>
                  <a:pt x="2912086" y="0"/>
                </a:cubicBezTo>
                <a:cubicBezTo>
                  <a:pt x="3040697" y="-15539"/>
                  <a:pt x="3564748" y="38599"/>
                  <a:pt x="3772475" y="0"/>
                </a:cubicBezTo>
                <a:cubicBezTo>
                  <a:pt x="3980202" y="-38599"/>
                  <a:pt x="4067978" y="10290"/>
                  <a:pt x="4235762" y="0"/>
                </a:cubicBezTo>
                <a:cubicBezTo>
                  <a:pt x="4403546" y="-10290"/>
                  <a:pt x="4909180" y="-19632"/>
                  <a:pt x="5096151" y="0"/>
                </a:cubicBezTo>
                <a:cubicBezTo>
                  <a:pt x="5283122" y="19632"/>
                  <a:pt x="5704091" y="-31041"/>
                  <a:pt x="5956540" y="0"/>
                </a:cubicBezTo>
                <a:cubicBezTo>
                  <a:pt x="6208989" y="31041"/>
                  <a:pt x="6430261" y="21839"/>
                  <a:pt x="6618378" y="0"/>
                </a:cubicBezTo>
                <a:cubicBezTo>
                  <a:pt x="6806495" y="-21839"/>
                  <a:pt x="7145261" y="-11339"/>
                  <a:pt x="7478767" y="0"/>
                </a:cubicBezTo>
                <a:cubicBezTo>
                  <a:pt x="7812273" y="11339"/>
                  <a:pt x="7792424" y="21958"/>
                  <a:pt x="8041329" y="0"/>
                </a:cubicBezTo>
                <a:cubicBezTo>
                  <a:pt x="8290234" y="-21958"/>
                  <a:pt x="8341613" y="15319"/>
                  <a:pt x="8603891" y="0"/>
                </a:cubicBezTo>
                <a:cubicBezTo>
                  <a:pt x="8866169" y="-15319"/>
                  <a:pt x="9074935" y="-12964"/>
                  <a:pt x="9365005" y="0"/>
                </a:cubicBezTo>
                <a:cubicBezTo>
                  <a:pt x="9655075" y="12964"/>
                  <a:pt x="9705909" y="-14701"/>
                  <a:pt x="9927567" y="0"/>
                </a:cubicBezTo>
                <a:cubicBezTo>
                  <a:pt x="9921779" y="214230"/>
                  <a:pt x="9933708" y="396981"/>
                  <a:pt x="9927567" y="573803"/>
                </a:cubicBezTo>
                <a:cubicBezTo>
                  <a:pt x="9921426" y="750625"/>
                  <a:pt x="9907401" y="860496"/>
                  <a:pt x="9927567" y="1131366"/>
                </a:cubicBezTo>
                <a:cubicBezTo>
                  <a:pt x="9947733" y="1402236"/>
                  <a:pt x="9906454" y="1380896"/>
                  <a:pt x="9927567" y="1623971"/>
                </a:cubicBezTo>
                <a:cubicBezTo>
                  <a:pt x="9728931" y="1624451"/>
                  <a:pt x="9388529" y="1588735"/>
                  <a:pt x="9166454" y="1623971"/>
                </a:cubicBezTo>
                <a:cubicBezTo>
                  <a:pt x="8944379" y="1659207"/>
                  <a:pt x="8904967" y="1634824"/>
                  <a:pt x="8703167" y="1623971"/>
                </a:cubicBezTo>
                <a:cubicBezTo>
                  <a:pt x="8501367" y="1613118"/>
                  <a:pt x="8182140" y="1661934"/>
                  <a:pt x="7842778" y="1623971"/>
                </a:cubicBezTo>
                <a:cubicBezTo>
                  <a:pt x="7503416" y="1586008"/>
                  <a:pt x="7416133" y="1654119"/>
                  <a:pt x="7180940" y="1623971"/>
                </a:cubicBezTo>
                <a:cubicBezTo>
                  <a:pt x="6945747" y="1593823"/>
                  <a:pt x="6851967" y="1605625"/>
                  <a:pt x="6717654" y="1623971"/>
                </a:cubicBezTo>
                <a:cubicBezTo>
                  <a:pt x="6583341" y="1642317"/>
                  <a:pt x="6189755" y="1652383"/>
                  <a:pt x="6055816" y="1623971"/>
                </a:cubicBezTo>
                <a:cubicBezTo>
                  <a:pt x="5921877" y="1595559"/>
                  <a:pt x="5846236" y="1635169"/>
                  <a:pt x="5691805" y="1623971"/>
                </a:cubicBezTo>
                <a:cubicBezTo>
                  <a:pt x="5537374" y="1612773"/>
                  <a:pt x="5423074" y="1613870"/>
                  <a:pt x="5327794" y="1623971"/>
                </a:cubicBezTo>
                <a:cubicBezTo>
                  <a:pt x="5232514" y="1634072"/>
                  <a:pt x="4852108" y="1596287"/>
                  <a:pt x="4665956" y="1623971"/>
                </a:cubicBezTo>
                <a:cubicBezTo>
                  <a:pt x="4479804" y="1651655"/>
                  <a:pt x="4330735" y="1621950"/>
                  <a:pt x="4202670" y="1623971"/>
                </a:cubicBezTo>
                <a:cubicBezTo>
                  <a:pt x="4074605" y="1625992"/>
                  <a:pt x="3674674" y="1652043"/>
                  <a:pt x="3441557" y="1623971"/>
                </a:cubicBezTo>
                <a:cubicBezTo>
                  <a:pt x="3208440" y="1595899"/>
                  <a:pt x="3155255" y="1619766"/>
                  <a:pt x="2978270" y="1623971"/>
                </a:cubicBezTo>
                <a:cubicBezTo>
                  <a:pt x="2801285" y="1628176"/>
                  <a:pt x="2552354" y="1610860"/>
                  <a:pt x="2217157" y="1623971"/>
                </a:cubicBezTo>
                <a:cubicBezTo>
                  <a:pt x="1881960" y="1637082"/>
                  <a:pt x="2009680" y="1613576"/>
                  <a:pt x="1853146" y="1623971"/>
                </a:cubicBezTo>
                <a:cubicBezTo>
                  <a:pt x="1696612" y="1634366"/>
                  <a:pt x="1333912" y="1596032"/>
                  <a:pt x="1092032" y="1623971"/>
                </a:cubicBezTo>
                <a:cubicBezTo>
                  <a:pt x="850152" y="1651910"/>
                  <a:pt x="832642" y="1605653"/>
                  <a:pt x="628746" y="1623971"/>
                </a:cubicBezTo>
                <a:cubicBezTo>
                  <a:pt x="424850" y="1642289"/>
                  <a:pt x="134290" y="1603791"/>
                  <a:pt x="0" y="1623971"/>
                </a:cubicBezTo>
                <a:cubicBezTo>
                  <a:pt x="-15005" y="1412136"/>
                  <a:pt x="12208" y="1302186"/>
                  <a:pt x="0" y="1115127"/>
                </a:cubicBezTo>
                <a:cubicBezTo>
                  <a:pt x="-12208" y="928068"/>
                  <a:pt x="19667" y="766014"/>
                  <a:pt x="0" y="541324"/>
                </a:cubicBezTo>
                <a:cubicBezTo>
                  <a:pt x="-19667" y="316634"/>
                  <a:pt x="15036" y="145768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dirty="0">
                <a:solidFill>
                  <a:schemeClr val="bg1"/>
                </a:solidFill>
                <a:latin typeface="Museo Slab 500" panose="02000000000000000000" pitchFamily="2" charset="77"/>
              </a:rPr>
              <a:t>Compensare le perdite di FATTURATO subite dalle PMI – causa COVID – </a:t>
            </a:r>
            <a:r>
              <a:rPr lang="it-IT" sz="2800" b="1" u="sng" dirty="0">
                <a:solidFill>
                  <a:schemeClr val="bg1"/>
                </a:solidFill>
                <a:latin typeface="Museo Slab 500" panose="02000000000000000000" pitchFamily="2" charset="77"/>
              </a:rPr>
              <a:t>tra 1° febbraio e 31 agosto 2020 </a:t>
            </a:r>
            <a:r>
              <a:rPr lang="it-IT" sz="2800" dirty="0">
                <a:solidFill>
                  <a:schemeClr val="bg1"/>
                </a:solidFill>
                <a:latin typeface="Museo Slab 500" panose="02000000000000000000" pitchFamily="2" charset="77"/>
              </a:rPr>
              <a:t>rispetto al corrispondente periodo 2019</a:t>
            </a:r>
          </a:p>
        </p:txBody>
      </p:sp>
      <p:pic>
        <p:nvPicPr>
          <p:cNvPr id="9" name="Elemento grafico 8" descr="Monete">
            <a:extLst>
              <a:ext uri="{FF2B5EF4-FFF2-40B4-BE49-F238E27FC236}">
                <a16:creationId xmlns:a16="http://schemas.microsoft.com/office/drawing/2014/main" xmlns="" id="{ACA37364-804D-4E4B-9A98-6999772560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5982959" y="4014335"/>
            <a:ext cx="830263" cy="830263"/>
          </a:xfrm>
          <a:prstGeom prst="rect">
            <a:avLst/>
          </a:prstGeom>
        </p:spPr>
      </p:pic>
      <p:pic>
        <p:nvPicPr>
          <p:cNvPr id="10" name="Elemento grafico 9" descr="Monete">
            <a:extLst>
              <a:ext uri="{FF2B5EF4-FFF2-40B4-BE49-F238E27FC236}">
                <a16:creationId xmlns:a16="http://schemas.microsoft.com/office/drawing/2014/main" xmlns="" id="{C281788F-1599-194E-BE96-404C46756D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635626" y="3434037"/>
            <a:ext cx="914400" cy="914400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2D817EAF-4CB6-9B4D-BC99-C1741B6E36E9}"/>
              </a:ext>
            </a:extLst>
          </p:cNvPr>
          <p:cNvSpPr txBox="1"/>
          <p:nvPr/>
        </p:nvSpPr>
        <p:spPr>
          <a:xfrm>
            <a:off x="3230868" y="4023586"/>
            <a:ext cx="25443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>
                <a:solidFill>
                  <a:srgbClr val="00B050"/>
                </a:solidFill>
                <a:latin typeface="Museo Slab 500" panose="02000000000000000000" pitchFamily="2" charset="77"/>
              </a:rPr>
              <a:t>2019</a:t>
            </a:r>
          </a:p>
        </p:txBody>
      </p:sp>
      <p:pic>
        <p:nvPicPr>
          <p:cNvPr id="12" name="Elemento grafico 11" descr="Brainstorming di gruppo">
            <a:extLst>
              <a:ext uri="{FF2B5EF4-FFF2-40B4-BE49-F238E27FC236}">
                <a16:creationId xmlns:a16="http://schemas.microsoft.com/office/drawing/2014/main" xmlns="" id="{C3C535A4-EF78-2B4D-AB2E-DFE9EC82966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6582445" y="4061228"/>
            <a:ext cx="1205116" cy="1205116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xmlns="" id="{0B224432-0DE7-884D-A432-75FF77378898}"/>
              </a:ext>
            </a:extLst>
          </p:cNvPr>
          <p:cNvSpPr txBox="1"/>
          <p:nvPr/>
        </p:nvSpPr>
        <p:spPr>
          <a:xfrm>
            <a:off x="8077007" y="3969590"/>
            <a:ext cx="254435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600" b="1" dirty="0">
                <a:solidFill>
                  <a:srgbClr val="FF0000"/>
                </a:solidFill>
                <a:latin typeface="Museo Slab 500" panose="02000000000000000000" pitchFamily="2" charset="77"/>
              </a:rPr>
              <a:t>2020</a:t>
            </a:r>
          </a:p>
        </p:txBody>
      </p:sp>
      <p:pic>
        <p:nvPicPr>
          <p:cNvPr id="14" name="Elemento grafico 13" descr="Chiudi">
            <a:extLst>
              <a:ext uri="{FF2B5EF4-FFF2-40B4-BE49-F238E27FC236}">
                <a16:creationId xmlns:a16="http://schemas.microsoft.com/office/drawing/2014/main" xmlns="" id="{25E021A7-4C40-6C4B-B6A5-D204D74A8DA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5884497" y="3337325"/>
            <a:ext cx="1929019" cy="1929019"/>
          </a:xfrm>
          <a:prstGeom prst="rect">
            <a:avLst/>
          </a:prstGeom>
        </p:spPr>
      </p:pic>
      <p:pic>
        <p:nvPicPr>
          <p:cNvPr id="15" name="Elemento grafico 14" descr="Tendenza al ribasso">
            <a:extLst>
              <a:ext uri="{FF2B5EF4-FFF2-40B4-BE49-F238E27FC236}">
                <a16:creationId xmlns:a16="http://schemas.microsoft.com/office/drawing/2014/main" xmlns="" id="{1ADC30DD-2608-CB4F-9178-94419D6A4C3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10711204" y="-179440"/>
            <a:ext cx="1691037" cy="169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8675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01007AA6-A36D-5E4F-8B17-D5C84CB284EE}"/>
              </a:ext>
            </a:extLst>
          </p:cNvPr>
          <p:cNvSpPr txBox="1"/>
          <p:nvPr/>
        </p:nvSpPr>
        <p:spPr>
          <a:xfrm>
            <a:off x="6886578" y="361186"/>
            <a:ext cx="41290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Codici ATECO ammessi </a:t>
            </a:r>
          </a:p>
        </p:txBody>
      </p:sp>
      <p:pic>
        <p:nvPicPr>
          <p:cNvPr id="5" name="Elemento grafico 4" descr="Documento">
            <a:extLst>
              <a:ext uri="{FF2B5EF4-FFF2-40B4-BE49-F238E27FC236}">
                <a16:creationId xmlns:a16="http://schemas.microsoft.com/office/drawing/2014/main" xmlns="" id="{A49FF00D-2EFF-8240-B923-09A37DE59D4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1045770" y="46861"/>
            <a:ext cx="1031930" cy="1031930"/>
          </a:xfrm>
          <a:prstGeom prst="rect">
            <a:avLst/>
          </a:prstGeom>
        </p:spPr>
      </p:pic>
      <p:sp>
        <p:nvSpPr>
          <p:cNvPr id="6" name="Rettangolo 5">
            <a:extLst>
              <a:ext uri="{FF2B5EF4-FFF2-40B4-BE49-F238E27FC236}">
                <a16:creationId xmlns:a16="http://schemas.microsoft.com/office/drawing/2014/main" xmlns="" id="{1B23B324-85A1-AC40-A69A-D51B6DF04535}"/>
              </a:ext>
            </a:extLst>
          </p:cNvPr>
          <p:cNvSpPr/>
          <p:nvPr/>
        </p:nvSpPr>
        <p:spPr>
          <a:xfrm>
            <a:off x="1854635" y="1726718"/>
            <a:ext cx="5754471" cy="3404563"/>
          </a:xfrm>
          <a:custGeom>
            <a:avLst/>
            <a:gdLst>
              <a:gd name="connsiteX0" fmla="*/ 0 w 5754471"/>
              <a:gd name="connsiteY0" fmla="*/ 0 h 3404563"/>
              <a:gd name="connsiteX1" fmla="*/ 754475 w 5754471"/>
              <a:gd name="connsiteY1" fmla="*/ 0 h 3404563"/>
              <a:gd name="connsiteX2" fmla="*/ 1508950 w 5754471"/>
              <a:gd name="connsiteY2" fmla="*/ 0 h 3404563"/>
              <a:gd name="connsiteX3" fmla="*/ 2148336 w 5754471"/>
              <a:gd name="connsiteY3" fmla="*/ 0 h 3404563"/>
              <a:gd name="connsiteX4" fmla="*/ 2845266 w 5754471"/>
              <a:gd name="connsiteY4" fmla="*/ 0 h 3404563"/>
              <a:gd name="connsiteX5" fmla="*/ 3427107 w 5754471"/>
              <a:gd name="connsiteY5" fmla="*/ 0 h 3404563"/>
              <a:gd name="connsiteX6" fmla="*/ 4066493 w 5754471"/>
              <a:gd name="connsiteY6" fmla="*/ 0 h 3404563"/>
              <a:gd name="connsiteX7" fmla="*/ 4820968 w 5754471"/>
              <a:gd name="connsiteY7" fmla="*/ 0 h 3404563"/>
              <a:gd name="connsiteX8" fmla="*/ 5754471 w 5754471"/>
              <a:gd name="connsiteY8" fmla="*/ 0 h 3404563"/>
              <a:gd name="connsiteX9" fmla="*/ 5754471 w 5754471"/>
              <a:gd name="connsiteY9" fmla="*/ 714958 h 3404563"/>
              <a:gd name="connsiteX10" fmla="*/ 5754471 w 5754471"/>
              <a:gd name="connsiteY10" fmla="*/ 1327780 h 3404563"/>
              <a:gd name="connsiteX11" fmla="*/ 5754471 w 5754471"/>
              <a:gd name="connsiteY11" fmla="*/ 1974647 h 3404563"/>
              <a:gd name="connsiteX12" fmla="*/ 5754471 w 5754471"/>
              <a:gd name="connsiteY12" fmla="*/ 2655559 h 3404563"/>
              <a:gd name="connsiteX13" fmla="*/ 5754471 w 5754471"/>
              <a:gd name="connsiteY13" fmla="*/ 3404563 h 3404563"/>
              <a:gd name="connsiteX14" fmla="*/ 4999996 w 5754471"/>
              <a:gd name="connsiteY14" fmla="*/ 3404563 h 3404563"/>
              <a:gd name="connsiteX15" fmla="*/ 4360610 w 5754471"/>
              <a:gd name="connsiteY15" fmla="*/ 3404563 h 3404563"/>
              <a:gd name="connsiteX16" fmla="*/ 3721225 w 5754471"/>
              <a:gd name="connsiteY16" fmla="*/ 3404563 h 3404563"/>
              <a:gd name="connsiteX17" fmla="*/ 3081839 w 5754471"/>
              <a:gd name="connsiteY17" fmla="*/ 3404563 h 3404563"/>
              <a:gd name="connsiteX18" fmla="*/ 2442453 w 5754471"/>
              <a:gd name="connsiteY18" fmla="*/ 3404563 h 3404563"/>
              <a:gd name="connsiteX19" fmla="*/ 1860612 w 5754471"/>
              <a:gd name="connsiteY19" fmla="*/ 3404563 h 3404563"/>
              <a:gd name="connsiteX20" fmla="*/ 1163682 w 5754471"/>
              <a:gd name="connsiteY20" fmla="*/ 3404563 h 3404563"/>
              <a:gd name="connsiteX21" fmla="*/ 0 w 5754471"/>
              <a:gd name="connsiteY21" fmla="*/ 3404563 h 3404563"/>
              <a:gd name="connsiteX22" fmla="*/ 0 w 5754471"/>
              <a:gd name="connsiteY22" fmla="*/ 2655559 h 3404563"/>
              <a:gd name="connsiteX23" fmla="*/ 0 w 5754471"/>
              <a:gd name="connsiteY23" fmla="*/ 1940601 h 3404563"/>
              <a:gd name="connsiteX24" fmla="*/ 0 w 5754471"/>
              <a:gd name="connsiteY24" fmla="*/ 1191597 h 3404563"/>
              <a:gd name="connsiteX25" fmla="*/ 0 w 5754471"/>
              <a:gd name="connsiteY25" fmla="*/ 0 h 34045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754471" h="3404563" fill="none" extrusionOk="0">
                <a:moveTo>
                  <a:pt x="0" y="0"/>
                </a:moveTo>
                <a:cubicBezTo>
                  <a:pt x="151000" y="1625"/>
                  <a:pt x="436370" y="19681"/>
                  <a:pt x="754475" y="0"/>
                </a:cubicBezTo>
                <a:cubicBezTo>
                  <a:pt x="1072581" y="-19681"/>
                  <a:pt x="1213822" y="-5032"/>
                  <a:pt x="1508950" y="0"/>
                </a:cubicBezTo>
                <a:cubicBezTo>
                  <a:pt x="1804078" y="5032"/>
                  <a:pt x="2014181" y="-13532"/>
                  <a:pt x="2148336" y="0"/>
                </a:cubicBezTo>
                <a:cubicBezTo>
                  <a:pt x="2282491" y="13532"/>
                  <a:pt x="2528910" y="2544"/>
                  <a:pt x="2845266" y="0"/>
                </a:cubicBezTo>
                <a:cubicBezTo>
                  <a:pt x="3161622" y="-2544"/>
                  <a:pt x="3234784" y="16315"/>
                  <a:pt x="3427107" y="0"/>
                </a:cubicBezTo>
                <a:cubicBezTo>
                  <a:pt x="3619430" y="-16315"/>
                  <a:pt x="3902189" y="23364"/>
                  <a:pt x="4066493" y="0"/>
                </a:cubicBezTo>
                <a:cubicBezTo>
                  <a:pt x="4230797" y="-23364"/>
                  <a:pt x="4543862" y="-944"/>
                  <a:pt x="4820968" y="0"/>
                </a:cubicBezTo>
                <a:cubicBezTo>
                  <a:pt x="5098075" y="944"/>
                  <a:pt x="5472496" y="28079"/>
                  <a:pt x="5754471" y="0"/>
                </a:cubicBezTo>
                <a:cubicBezTo>
                  <a:pt x="5759054" y="232396"/>
                  <a:pt x="5750825" y="391467"/>
                  <a:pt x="5754471" y="714958"/>
                </a:cubicBezTo>
                <a:cubicBezTo>
                  <a:pt x="5758117" y="1038449"/>
                  <a:pt x="5743942" y="1080238"/>
                  <a:pt x="5754471" y="1327780"/>
                </a:cubicBezTo>
                <a:cubicBezTo>
                  <a:pt x="5765000" y="1575322"/>
                  <a:pt x="5769157" y="1667775"/>
                  <a:pt x="5754471" y="1974647"/>
                </a:cubicBezTo>
                <a:cubicBezTo>
                  <a:pt x="5739785" y="2281519"/>
                  <a:pt x="5746694" y="2326219"/>
                  <a:pt x="5754471" y="2655559"/>
                </a:cubicBezTo>
                <a:cubicBezTo>
                  <a:pt x="5762248" y="2984899"/>
                  <a:pt x="5759002" y="3165826"/>
                  <a:pt x="5754471" y="3404563"/>
                </a:cubicBezTo>
                <a:cubicBezTo>
                  <a:pt x="5501872" y="3436303"/>
                  <a:pt x="5239518" y="3375264"/>
                  <a:pt x="4999996" y="3404563"/>
                </a:cubicBezTo>
                <a:cubicBezTo>
                  <a:pt x="4760475" y="3433862"/>
                  <a:pt x="4618526" y="3374218"/>
                  <a:pt x="4360610" y="3404563"/>
                </a:cubicBezTo>
                <a:cubicBezTo>
                  <a:pt x="4102694" y="3434908"/>
                  <a:pt x="3958869" y="3382622"/>
                  <a:pt x="3721225" y="3404563"/>
                </a:cubicBezTo>
                <a:cubicBezTo>
                  <a:pt x="3483582" y="3426504"/>
                  <a:pt x="3304119" y="3412088"/>
                  <a:pt x="3081839" y="3404563"/>
                </a:cubicBezTo>
                <a:cubicBezTo>
                  <a:pt x="2859559" y="3397038"/>
                  <a:pt x="2603534" y="3385036"/>
                  <a:pt x="2442453" y="3404563"/>
                </a:cubicBezTo>
                <a:cubicBezTo>
                  <a:pt x="2281372" y="3424090"/>
                  <a:pt x="2112157" y="3395222"/>
                  <a:pt x="1860612" y="3404563"/>
                </a:cubicBezTo>
                <a:cubicBezTo>
                  <a:pt x="1609067" y="3413904"/>
                  <a:pt x="1445552" y="3370773"/>
                  <a:pt x="1163682" y="3404563"/>
                </a:cubicBezTo>
                <a:cubicBezTo>
                  <a:pt x="881812" y="3438354"/>
                  <a:pt x="452673" y="3406556"/>
                  <a:pt x="0" y="3404563"/>
                </a:cubicBezTo>
                <a:cubicBezTo>
                  <a:pt x="24768" y="3147838"/>
                  <a:pt x="4061" y="2877111"/>
                  <a:pt x="0" y="2655559"/>
                </a:cubicBezTo>
                <a:cubicBezTo>
                  <a:pt x="-4061" y="2434007"/>
                  <a:pt x="-18663" y="2209299"/>
                  <a:pt x="0" y="1940601"/>
                </a:cubicBezTo>
                <a:cubicBezTo>
                  <a:pt x="18663" y="1671903"/>
                  <a:pt x="-34127" y="1436034"/>
                  <a:pt x="0" y="1191597"/>
                </a:cubicBezTo>
                <a:cubicBezTo>
                  <a:pt x="34127" y="947160"/>
                  <a:pt x="40948" y="510392"/>
                  <a:pt x="0" y="0"/>
                </a:cubicBezTo>
                <a:close/>
              </a:path>
              <a:path w="5754471" h="3404563" stroke="0" extrusionOk="0">
                <a:moveTo>
                  <a:pt x="0" y="0"/>
                </a:moveTo>
                <a:cubicBezTo>
                  <a:pt x="158025" y="-25175"/>
                  <a:pt x="353288" y="-23809"/>
                  <a:pt x="581841" y="0"/>
                </a:cubicBezTo>
                <a:cubicBezTo>
                  <a:pt x="810394" y="23809"/>
                  <a:pt x="817568" y="3310"/>
                  <a:pt x="1048592" y="0"/>
                </a:cubicBezTo>
                <a:cubicBezTo>
                  <a:pt x="1279616" y="-3310"/>
                  <a:pt x="1604454" y="7040"/>
                  <a:pt x="1803068" y="0"/>
                </a:cubicBezTo>
                <a:cubicBezTo>
                  <a:pt x="2001682" y="-7040"/>
                  <a:pt x="2250650" y="13031"/>
                  <a:pt x="2384909" y="0"/>
                </a:cubicBezTo>
                <a:cubicBezTo>
                  <a:pt x="2519168" y="-13031"/>
                  <a:pt x="2743746" y="23069"/>
                  <a:pt x="2966749" y="0"/>
                </a:cubicBezTo>
                <a:cubicBezTo>
                  <a:pt x="3189752" y="-23069"/>
                  <a:pt x="3453312" y="-308"/>
                  <a:pt x="3721225" y="0"/>
                </a:cubicBezTo>
                <a:cubicBezTo>
                  <a:pt x="3989138" y="308"/>
                  <a:pt x="4126885" y="-26153"/>
                  <a:pt x="4245521" y="0"/>
                </a:cubicBezTo>
                <a:cubicBezTo>
                  <a:pt x="4364157" y="26153"/>
                  <a:pt x="4725021" y="-30558"/>
                  <a:pt x="4999996" y="0"/>
                </a:cubicBezTo>
                <a:cubicBezTo>
                  <a:pt x="5274972" y="30558"/>
                  <a:pt x="5414357" y="-2631"/>
                  <a:pt x="5754471" y="0"/>
                </a:cubicBezTo>
                <a:cubicBezTo>
                  <a:pt x="5756398" y="147185"/>
                  <a:pt x="5756458" y="360994"/>
                  <a:pt x="5754471" y="680913"/>
                </a:cubicBezTo>
                <a:cubicBezTo>
                  <a:pt x="5752484" y="1000832"/>
                  <a:pt x="5768274" y="1221626"/>
                  <a:pt x="5754471" y="1361825"/>
                </a:cubicBezTo>
                <a:cubicBezTo>
                  <a:pt x="5740668" y="1502024"/>
                  <a:pt x="5739309" y="1761914"/>
                  <a:pt x="5754471" y="2076783"/>
                </a:cubicBezTo>
                <a:cubicBezTo>
                  <a:pt x="5769633" y="2391652"/>
                  <a:pt x="5763569" y="2502726"/>
                  <a:pt x="5754471" y="2655559"/>
                </a:cubicBezTo>
                <a:cubicBezTo>
                  <a:pt x="5745373" y="2808392"/>
                  <a:pt x="5780141" y="3142497"/>
                  <a:pt x="5754471" y="3404563"/>
                </a:cubicBezTo>
                <a:cubicBezTo>
                  <a:pt x="5512842" y="3377725"/>
                  <a:pt x="5357028" y="3421027"/>
                  <a:pt x="5115085" y="3404563"/>
                </a:cubicBezTo>
                <a:cubicBezTo>
                  <a:pt x="4873142" y="3388099"/>
                  <a:pt x="4730930" y="3387272"/>
                  <a:pt x="4475700" y="3404563"/>
                </a:cubicBezTo>
                <a:cubicBezTo>
                  <a:pt x="4220470" y="3421854"/>
                  <a:pt x="3996713" y="3418824"/>
                  <a:pt x="3721225" y="3404563"/>
                </a:cubicBezTo>
                <a:cubicBezTo>
                  <a:pt x="3445737" y="3390302"/>
                  <a:pt x="3317063" y="3408619"/>
                  <a:pt x="3081839" y="3404563"/>
                </a:cubicBezTo>
                <a:cubicBezTo>
                  <a:pt x="2846615" y="3400507"/>
                  <a:pt x="2770916" y="3409171"/>
                  <a:pt x="2615087" y="3404563"/>
                </a:cubicBezTo>
                <a:cubicBezTo>
                  <a:pt x="2459258" y="3399955"/>
                  <a:pt x="2323546" y="3419900"/>
                  <a:pt x="2090791" y="3404563"/>
                </a:cubicBezTo>
                <a:cubicBezTo>
                  <a:pt x="1858036" y="3389226"/>
                  <a:pt x="1609608" y="3393446"/>
                  <a:pt x="1336316" y="3404563"/>
                </a:cubicBezTo>
                <a:cubicBezTo>
                  <a:pt x="1063024" y="3415680"/>
                  <a:pt x="988781" y="3436148"/>
                  <a:pt x="696930" y="3404563"/>
                </a:cubicBezTo>
                <a:cubicBezTo>
                  <a:pt x="405079" y="3372978"/>
                  <a:pt x="298696" y="3392742"/>
                  <a:pt x="0" y="3404563"/>
                </a:cubicBezTo>
                <a:cubicBezTo>
                  <a:pt x="19984" y="3142088"/>
                  <a:pt x="4830" y="3017505"/>
                  <a:pt x="0" y="2723650"/>
                </a:cubicBezTo>
                <a:cubicBezTo>
                  <a:pt x="-4830" y="2429795"/>
                  <a:pt x="-15557" y="2324509"/>
                  <a:pt x="0" y="2144875"/>
                </a:cubicBezTo>
                <a:cubicBezTo>
                  <a:pt x="15557" y="1965241"/>
                  <a:pt x="-5143" y="1840275"/>
                  <a:pt x="0" y="1566099"/>
                </a:cubicBezTo>
                <a:cubicBezTo>
                  <a:pt x="5143" y="1291923"/>
                  <a:pt x="-26208" y="1037305"/>
                  <a:pt x="0" y="851141"/>
                </a:cubicBezTo>
                <a:cubicBezTo>
                  <a:pt x="26208" y="664977"/>
                  <a:pt x="9858" y="364904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55.10</a:t>
            </a:r>
            <a:r>
              <a:rPr lang="it-IT" sz="2000" dirty="0">
                <a:solidFill>
                  <a:schemeClr val="bg1"/>
                </a:solidFill>
                <a:latin typeface="Museo Slab 500" panose="02000000000000000000" pitchFamily="2" charset="77"/>
              </a:rPr>
              <a:t>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[alberghi e strutture simili]</a:t>
            </a:r>
          </a:p>
          <a:p>
            <a:pPr algn="just"/>
            <a:endParaRPr lang="it-IT" sz="1600" dirty="0">
              <a:solidFill>
                <a:schemeClr val="bg1"/>
              </a:solidFill>
              <a:latin typeface="Museo Slab 500" panose="02000000000000000000" pitchFamily="2" charset="77"/>
            </a:endParaRP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55.20.10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[villaggi turistici]</a:t>
            </a: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55.20.20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[ostelli]</a:t>
            </a: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55.20.51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[affittacamere, case vacanze, B&amp;B, residence]</a:t>
            </a: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55.30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[campeggi]</a:t>
            </a:r>
          </a:p>
          <a:p>
            <a:pPr algn="just"/>
            <a:endParaRPr lang="it-IT" sz="1600" dirty="0">
              <a:solidFill>
                <a:schemeClr val="bg1"/>
              </a:solidFill>
              <a:latin typeface="Museo Slab 500" panose="02000000000000000000" pitchFamily="2" charset="77"/>
            </a:endParaRP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79.11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[agenzie viaggi]</a:t>
            </a:r>
          </a:p>
          <a:p>
            <a:pPr algn="just"/>
            <a:r>
              <a:rPr lang="it-IT" sz="2000" b="1" dirty="0">
                <a:solidFill>
                  <a:schemeClr val="bg1"/>
                </a:solidFill>
                <a:latin typeface="Museo Slab 500" panose="02000000000000000000" pitchFamily="2" charset="77"/>
              </a:rPr>
              <a:t>79.12 </a:t>
            </a:r>
            <a:r>
              <a:rPr lang="it-IT" sz="1600" dirty="0">
                <a:solidFill>
                  <a:schemeClr val="bg1"/>
                </a:solidFill>
                <a:latin typeface="Museo Slab 500" panose="02000000000000000000" pitchFamily="2" charset="77"/>
              </a:rPr>
              <a:t>[tour operator]</a:t>
            </a:r>
          </a:p>
        </p:txBody>
      </p:sp>
      <p:grpSp>
        <p:nvGrpSpPr>
          <p:cNvPr id="7" name="Gruppo 6">
            <a:extLst>
              <a:ext uri="{FF2B5EF4-FFF2-40B4-BE49-F238E27FC236}">
                <a16:creationId xmlns:a16="http://schemas.microsoft.com/office/drawing/2014/main" xmlns="" id="{0AB673C3-497C-7C4D-ADCF-E514BD7040EA}"/>
              </a:ext>
            </a:extLst>
          </p:cNvPr>
          <p:cNvGrpSpPr/>
          <p:nvPr/>
        </p:nvGrpSpPr>
        <p:grpSpPr>
          <a:xfrm>
            <a:off x="5480243" y="2116225"/>
            <a:ext cx="2497676" cy="405753"/>
            <a:chOff x="6394643" y="3439096"/>
            <a:chExt cx="2497676" cy="405753"/>
          </a:xfrm>
          <a:solidFill>
            <a:srgbClr val="FF0000"/>
          </a:solidFill>
        </p:grpSpPr>
        <p:pic>
          <p:nvPicPr>
            <p:cNvPr id="8" name="Elemento grafico 7" descr="Frecce chevron">
              <a:extLst>
                <a:ext uri="{FF2B5EF4-FFF2-40B4-BE49-F238E27FC236}">
                  <a16:creationId xmlns:a16="http://schemas.microsoft.com/office/drawing/2014/main" xmlns="" id="{09225E96-1ADE-8B45-B224-9A1CBEFC74F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364000" y="3454263"/>
              <a:ext cx="368813" cy="368813"/>
            </a:xfrm>
            <a:prstGeom prst="rect">
              <a:avLst/>
            </a:prstGeom>
          </p:spPr>
        </p:pic>
        <p:pic>
          <p:nvPicPr>
            <p:cNvPr id="9" name="Elemento grafico 8" descr="Frecce chevron">
              <a:extLst>
                <a:ext uri="{FF2B5EF4-FFF2-40B4-BE49-F238E27FC236}">
                  <a16:creationId xmlns:a16="http://schemas.microsoft.com/office/drawing/2014/main" xmlns="" id="{DD57F5B3-8836-FC44-8BEF-E653C0A87FC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809428" y="3454263"/>
              <a:ext cx="368813" cy="368813"/>
            </a:xfrm>
            <a:prstGeom prst="rect">
              <a:avLst/>
            </a:prstGeom>
          </p:spPr>
        </p:pic>
        <p:pic>
          <p:nvPicPr>
            <p:cNvPr id="10" name="Elemento grafico 9" descr="Frecce chevron">
              <a:extLst>
                <a:ext uri="{FF2B5EF4-FFF2-40B4-BE49-F238E27FC236}">
                  <a16:creationId xmlns:a16="http://schemas.microsoft.com/office/drawing/2014/main" xmlns="" id="{B2A7B104-B248-8F4E-B8EC-46533582F6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8154693" y="3458500"/>
              <a:ext cx="368813" cy="368813"/>
            </a:xfrm>
            <a:prstGeom prst="rect">
              <a:avLst/>
            </a:prstGeom>
          </p:spPr>
        </p:pic>
        <p:pic>
          <p:nvPicPr>
            <p:cNvPr id="11" name="Elemento grafico 10" descr="Frecce chevron">
              <a:extLst>
                <a:ext uri="{FF2B5EF4-FFF2-40B4-BE49-F238E27FC236}">
                  <a16:creationId xmlns:a16="http://schemas.microsoft.com/office/drawing/2014/main" xmlns="" id="{6950C1CD-3020-7647-B6FD-5F4475AF21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934476" y="3455210"/>
              <a:ext cx="368813" cy="368813"/>
            </a:xfrm>
            <a:prstGeom prst="rect">
              <a:avLst/>
            </a:prstGeom>
          </p:spPr>
        </p:pic>
        <p:pic>
          <p:nvPicPr>
            <p:cNvPr id="12" name="Elemento grafico 11" descr="Frecce chevron">
              <a:extLst>
                <a:ext uri="{FF2B5EF4-FFF2-40B4-BE49-F238E27FC236}">
                  <a16:creationId xmlns:a16="http://schemas.microsoft.com/office/drawing/2014/main" xmlns="" id="{A6E16CAA-2B8D-494C-9E49-90FDE4AB069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394643" y="3439096"/>
              <a:ext cx="368813" cy="368813"/>
            </a:xfrm>
            <a:prstGeom prst="rect">
              <a:avLst/>
            </a:prstGeom>
          </p:spPr>
        </p:pic>
        <p:pic>
          <p:nvPicPr>
            <p:cNvPr id="13" name="Elemento grafico 12" descr="Frecce chevron">
              <a:extLst>
                <a:ext uri="{FF2B5EF4-FFF2-40B4-BE49-F238E27FC236}">
                  <a16:creationId xmlns:a16="http://schemas.microsoft.com/office/drawing/2014/main" xmlns="" id="{55FD3370-B9FE-7540-95C3-C6D134F51DC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8523506" y="3476036"/>
              <a:ext cx="368813" cy="368813"/>
            </a:xfrm>
            <a:prstGeom prst="rect">
              <a:avLst/>
            </a:prstGeom>
          </p:spPr>
        </p:pic>
      </p:grpSp>
      <p:sp>
        <p:nvSpPr>
          <p:cNvPr id="14" name="CasellaDiTesto 13">
            <a:extLst>
              <a:ext uri="{FF2B5EF4-FFF2-40B4-BE49-F238E27FC236}">
                <a16:creationId xmlns:a16="http://schemas.microsoft.com/office/drawing/2014/main" xmlns="" id="{5A66E3A8-E4B2-BC4D-A273-227D083F8590}"/>
              </a:ext>
            </a:extLst>
          </p:cNvPr>
          <p:cNvSpPr txBox="1"/>
          <p:nvPr/>
        </p:nvSpPr>
        <p:spPr>
          <a:xfrm>
            <a:off x="8209650" y="2103333"/>
            <a:ext cx="38680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contributo </a:t>
            </a:r>
            <a:r>
              <a:rPr lang="it-IT" sz="2400" b="1" i="1" dirty="0" err="1">
                <a:solidFill>
                  <a:srgbClr val="0070C0"/>
                </a:solidFill>
                <a:latin typeface="Museo Slab 500" panose="02000000000000000000" pitchFamily="2" charset="77"/>
              </a:rPr>
              <a:t>max</a:t>
            </a:r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 € 80.000,00 </a:t>
            </a:r>
          </a:p>
        </p:txBody>
      </p:sp>
      <p:sp>
        <p:nvSpPr>
          <p:cNvPr id="15" name="Parentesi graffa chiusa 14">
            <a:extLst>
              <a:ext uri="{FF2B5EF4-FFF2-40B4-BE49-F238E27FC236}">
                <a16:creationId xmlns:a16="http://schemas.microsoft.com/office/drawing/2014/main" xmlns="" id="{8E18D6E3-C133-354B-8640-BBBC3D551A8C}"/>
              </a:ext>
            </a:extLst>
          </p:cNvPr>
          <p:cNvSpPr/>
          <p:nvPr/>
        </p:nvSpPr>
        <p:spPr>
          <a:xfrm>
            <a:off x="7609106" y="2825059"/>
            <a:ext cx="474720" cy="1073427"/>
          </a:xfrm>
          <a:prstGeom prst="rightBrace">
            <a:avLst/>
          </a:prstGeom>
          <a:solidFill>
            <a:schemeClr val="bg1"/>
          </a:solidFill>
          <a:ln w="444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xmlns="" id="{B02D8DF4-ED59-174F-83D9-91D474DAE2F3}"/>
              </a:ext>
            </a:extLst>
          </p:cNvPr>
          <p:cNvSpPr txBox="1"/>
          <p:nvPr/>
        </p:nvSpPr>
        <p:spPr>
          <a:xfrm>
            <a:off x="8198687" y="3130939"/>
            <a:ext cx="38680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contributo </a:t>
            </a:r>
            <a:r>
              <a:rPr lang="it-IT" sz="2400" b="1" i="1" dirty="0" err="1">
                <a:solidFill>
                  <a:srgbClr val="0070C0"/>
                </a:solidFill>
                <a:latin typeface="Museo Slab 500" panose="02000000000000000000" pitchFamily="2" charset="77"/>
              </a:rPr>
              <a:t>max</a:t>
            </a:r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 € 35.000,00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xmlns="" id="{12267BC2-690D-8146-A18F-449805971174}"/>
              </a:ext>
            </a:extLst>
          </p:cNvPr>
          <p:cNvSpPr txBox="1"/>
          <p:nvPr/>
        </p:nvSpPr>
        <p:spPr>
          <a:xfrm>
            <a:off x="8170489" y="4238445"/>
            <a:ext cx="386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contributo </a:t>
            </a:r>
            <a:r>
              <a:rPr lang="it-IT" sz="2400" b="1" i="1" dirty="0" err="1">
                <a:solidFill>
                  <a:srgbClr val="0070C0"/>
                </a:solidFill>
                <a:latin typeface="Museo Slab 500" panose="02000000000000000000" pitchFamily="2" charset="77"/>
              </a:rPr>
              <a:t>max</a:t>
            </a:r>
            <a:r>
              <a:rPr lang="it-IT" sz="2400" b="1" i="1" dirty="0">
                <a:solidFill>
                  <a:srgbClr val="0070C0"/>
                </a:solidFill>
                <a:latin typeface="Museo Slab 500" panose="02000000000000000000" pitchFamily="2" charset="77"/>
              </a:rPr>
              <a:t> € 20.000,00 </a:t>
            </a:r>
          </a:p>
        </p:txBody>
      </p:sp>
      <p:grpSp>
        <p:nvGrpSpPr>
          <p:cNvPr id="18" name="Gruppo 17">
            <a:extLst>
              <a:ext uri="{FF2B5EF4-FFF2-40B4-BE49-F238E27FC236}">
                <a16:creationId xmlns:a16="http://schemas.microsoft.com/office/drawing/2014/main" xmlns="" id="{BC62CC2E-94EB-D241-9946-9549F3C7F0D0}"/>
              </a:ext>
            </a:extLst>
          </p:cNvPr>
          <p:cNvGrpSpPr/>
          <p:nvPr/>
        </p:nvGrpSpPr>
        <p:grpSpPr>
          <a:xfrm>
            <a:off x="4327630" y="4265876"/>
            <a:ext cx="3656914" cy="409582"/>
            <a:chOff x="5242030" y="5588747"/>
            <a:chExt cx="3656914" cy="409582"/>
          </a:xfrm>
          <a:solidFill>
            <a:srgbClr val="FF0000"/>
          </a:solidFill>
        </p:grpSpPr>
        <p:pic>
          <p:nvPicPr>
            <p:cNvPr id="19" name="Elemento grafico 18" descr="Frecce chevron">
              <a:extLst>
                <a:ext uri="{FF2B5EF4-FFF2-40B4-BE49-F238E27FC236}">
                  <a16:creationId xmlns:a16="http://schemas.microsoft.com/office/drawing/2014/main" xmlns="" id="{C23DEB1B-0D3D-A34B-BD04-0D19B591A0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370625" y="5607743"/>
              <a:ext cx="368813" cy="368813"/>
            </a:xfrm>
            <a:prstGeom prst="rect">
              <a:avLst/>
            </a:prstGeom>
          </p:spPr>
        </p:pic>
        <p:pic>
          <p:nvPicPr>
            <p:cNvPr id="20" name="Elemento grafico 19" descr="Frecce chevron">
              <a:extLst>
                <a:ext uri="{FF2B5EF4-FFF2-40B4-BE49-F238E27FC236}">
                  <a16:creationId xmlns:a16="http://schemas.microsoft.com/office/drawing/2014/main" xmlns="" id="{E8AD07F6-3562-A346-94FA-CBC063CC5D2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7816053" y="5607743"/>
              <a:ext cx="368813" cy="368813"/>
            </a:xfrm>
            <a:prstGeom prst="rect">
              <a:avLst/>
            </a:prstGeom>
          </p:spPr>
        </p:pic>
        <p:pic>
          <p:nvPicPr>
            <p:cNvPr id="21" name="Elemento grafico 20" descr="Frecce chevron">
              <a:extLst>
                <a:ext uri="{FF2B5EF4-FFF2-40B4-BE49-F238E27FC236}">
                  <a16:creationId xmlns:a16="http://schemas.microsoft.com/office/drawing/2014/main" xmlns="" id="{A7A1F8B2-B968-B541-BE05-03F32147313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8161318" y="5611980"/>
              <a:ext cx="368813" cy="368813"/>
            </a:xfrm>
            <a:prstGeom prst="rect">
              <a:avLst/>
            </a:prstGeom>
          </p:spPr>
        </p:pic>
        <p:pic>
          <p:nvPicPr>
            <p:cNvPr id="22" name="Elemento grafico 21" descr="Frecce chevron">
              <a:extLst>
                <a:ext uri="{FF2B5EF4-FFF2-40B4-BE49-F238E27FC236}">
                  <a16:creationId xmlns:a16="http://schemas.microsoft.com/office/drawing/2014/main" xmlns="" id="{216E09B4-2AFB-6E4F-8B1E-8D24145475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941101" y="5608690"/>
              <a:ext cx="368813" cy="368813"/>
            </a:xfrm>
            <a:prstGeom prst="rect">
              <a:avLst/>
            </a:prstGeom>
          </p:spPr>
        </p:pic>
        <p:pic>
          <p:nvPicPr>
            <p:cNvPr id="23" name="Elemento grafico 22" descr="Frecce chevron">
              <a:extLst>
                <a:ext uri="{FF2B5EF4-FFF2-40B4-BE49-F238E27FC236}">
                  <a16:creationId xmlns:a16="http://schemas.microsoft.com/office/drawing/2014/main" xmlns="" id="{2C9B5C78-B155-694E-A63D-0D0810477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401268" y="5592576"/>
              <a:ext cx="368813" cy="368813"/>
            </a:xfrm>
            <a:prstGeom prst="rect">
              <a:avLst/>
            </a:prstGeom>
          </p:spPr>
        </p:pic>
        <p:pic>
          <p:nvPicPr>
            <p:cNvPr id="24" name="Elemento grafico 23" descr="Frecce chevron">
              <a:extLst>
                <a:ext uri="{FF2B5EF4-FFF2-40B4-BE49-F238E27FC236}">
                  <a16:creationId xmlns:a16="http://schemas.microsoft.com/office/drawing/2014/main" xmlns="" id="{1412F571-4642-5F4F-B3FF-0D35F0F358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8530131" y="5629516"/>
              <a:ext cx="368813" cy="368813"/>
            </a:xfrm>
            <a:prstGeom prst="rect">
              <a:avLst/>
            </a:prstGeom>
          </p:spPr>
        </p:pic>
        <p:pic>
          <p:nvPicPr>
            <p:cNvPr id="25" name="Elemento grafico 24" descr="Frecce chevron">
              <a:extLst>
                <a:ext uri="{FF2B5EF4-FFF2-40B4-BE49-F238E27FC236}">
                  <a16:creationId xmlns:a16="http://schemas.microsoft.com/office/drawing/2014/main" xmlns="" id="{9B4B81DB-063F-D447-89BC-69B8BBFA72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822016" y="5588748"/>
              <a:ext cx="368813" cy="368813"/>
            </a:xfrm>
            <a:prstGeom prst="rect">
              <a:avLst/>
            </a:prstGeom>
          </p:spPr>
        </p:pic>
        <p:pic>
          <p:nvPicPr>
            <p:cNvPr id="26" name="Elemento grafico 25" descr="Frecce chevron">
              <a:extLst>
                <a:ext uri="{FF2B5EF4-FFF2-40B4-BE49-F238E27FC236}">
                  <a16:creationId xmlns:a16="http://schemas.microsoft.com/office/drawing/2014/main" xmlns="" id="{7CA70768-43E4-954D-A8F5-FAD2FB4B6BE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5242030" y="5588747"/>
              <a:ext cx="368813" cy="36881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xmlns="" val="5975558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7E4B8DB1-0162-024C-A587-D76E5D895805}"/>
              </a:ext>
            </a:extLst>
          </p:cNvPr>
          <p:cNvSpPr txBox="1"/>
          <p:nvPr/>
        </p:nvSpPr>
        <p:spPr>
          <a:xfrm>
            <a:off x="4767269" y="280539"/>
            <a:ext cx="5919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Come si calcola la sovvenzione</a:t>
            </a:r>
          </a:p>
        </p:txBody>
      </p:sp>
      <p:pic>
        <p:nvPicPr>
          <p:cNvPr id="3" name="Elemento grafico 2" descr="Calcolatrice">
            <a:extLst>
              <a:ext uri="{FF2B5EF4-FFF2-40B4-BE49-F238E27FC236}">
                <a16:creationId xmlns:a16="http://schemas.microsoft.com/office/drawing/2014/main" xmlns="" id="{A98B17F4-A708-4546-86D2-E4C524A19B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807285" y="201486"/>
            <a:ext cx="1270127" cy="1270127"/>
          </a:xfrm>
          <a:prstGeom prst="rect">
            <a:avLst/>
          </a:prstGeom>
        </p:spPr>
      </p:pic>
      <p:pic>
        <p:nvPicPr>
          <p:cNvPr id="4" name="Elemento grafico 3" descr="Tendenza al ribasso">
            <a:extLst>
              <a:ext uri="{FF2B5EF4-FFF2-40B4-BE49-F238E27FC236}">
                <a16:creationId xmlns:a16="http://schemas.microsoft.com/office/drawing/2014/main" xmlns="" id="{DE6F1DF4-BADB-C943-974A-F2D199A563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p:blipFill>
        <p:spPr>
          <a:xfrm>
            <a:off x="2210833" y="1457216"/>
            <a:ext cx="1764442" cy="1764442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xmlns="" id="{BFDFE53E-0C35-5D46-9C13-959F672735F1}"/>
              </a:ext>
            </a:extLst>
          </p:cNvPr>
          <p:cNvSpPr txBox="1"/>
          <p:nvPr/>
        </p:nvSpPr>
        <p:spPr>
          <a:xfrm>
            <a:off x="2111948" y="3138268"/>
            <a:ext cx="215193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A1"/>
                </a:solidFill>
                <a:latin typeface="Museo Slab 500" panose="02000000000000000000" pitchFamily="2" charset="77"/>
              </a:rPr>
              <a:t>FATTURATO</a:t>
            </a:r>
          </a:p>
          <a:p>
            <a:pPr algn="ctr"/>
            <a:r>
              <a:rPr lang="it-IT" sz="2800" b="1" dirty="0">
                <a:solidFill>
                  <a:srgbClr val="FF0000"/>
                </a:solidFill>
                <a:latin typeface="Museo Slab 500" panose="02000000000000000000" pitchFamily="2" charset="77"/>
              </a:rPr>
              <a:t>- 40/100%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nel periodo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1°/2 -31/8 2020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rispetto al periodo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1°/2 -31/8 2019</a:t>
            </a:r>
          </a:p>
          <a:p>
            <a:pPr algn="ctr"/>
            <a:endParaRPr lang="it-IT" sz="2000" b="1" dirty="0">
              <a:solidFill>
                <a:srgbClr val="0070A1"/>
              </a:solidFill>
              <a:latin typeface="Museo Slab 500" panose="02000000000000000000" pitchFamily="2" charset="77"/>
            </a:endParaRPr>
          </a:p>
        </p:txBody>
      </p:sp>
      <p:pic>
        <p:nvPicPr>
          <p:cNvPr id="6" name="Elemento grafico 5" descr="Aggiungi">
            <a:extLst>
              <a:ext uri="{FF2B5EF4-FFF2-40B4-BE49-F238E27FC236}">
                <a16:creationId xmlns:a16="http://schemas.microsoft.com/office/drawing/2014/main" xmlns="" id="{3C5CE20A-CEA2-AC4C-A278-D9FF21AB8EC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4673950" y="2371720"/>
            <a:ext cx="724951" cy="724951"/>
          </a:xfrm>
          <a:prstGeom prst="rect">
            <a:avLst/>
          </a:prstGeom>
        </p:spPr>
      </p:pic>
      <p:pic>
        <p:nvPicPr>
          <p:cNvPr id="7" name="Elemento grafico 6" descr="Brainstorming di gruppo">
            <a:extLst>
              <a:ext uri="{FF2B5EF4-FFF2-40B4-BE49-F238E27FC236}">
                <a16:creationId xmlns:a16="http://schemas.microsoft.com/office/drawing/2014/main" xmlns="" id="{7E98B5A4-EFFF-F54D-96AE-BED03379EC43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690773" y="1464141"/>
            <a:ext cx="1632530" cy="163253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xmlns="" id="{3106C055-7415-F846-B39B-221A9264F186}"/>
              </a:ext>
            </a:extLst>
          </p:cNvPr>
          <p:cNvSpPr txBox="1"/>
          <p:nvPr/>
        </p:nvSpPr>
        <p:spPr>
          <a:xfrm>
            <a:off x="5260286" y="3123305"/>
            <a:ext cx="2151938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A1"/>
                </a:solidFill>
                <a:latin typeface="Museo Slab 500" panose="02000000000000000000" pitchFamily="2" charset="77"/>
              </a:rPr>
              <a:t>U.L.A.</a:t>
            </a:r>
          </a:p>
          <a:p>
            <a:pPr algn="ctr"/>
            <a:r>
              <a:rPr lang="it-IT" sz="2800" b="1" dirty="0">
                <a:solidFill>
                  <a:srgbClr val="FFC000"/>
                </a:solidFill>
                <a:latin typeface="Museo Slab 500" panose="02000000000000000000" pitchFamily="2" charset="77"/>
              </a:rPr>
              <a:t>&gt;0/&gt;4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impiegate 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tra 1°/3/2019 e 29/2/2020</a:t>
            </a:r>
          </a:p>
          <a:p>
            <a:pPr algn="ctr"/>
            <a:endParaRPr lang="it-IT" sz="1400" dirty="0">
              <a:solidFill>
                <a:srgbClr val="0070A1"/>
              </a:solidFill>
              <a:latin typeface="Museo Slab 500" panose="02000000000000000000" pitchFamily="2" charset="77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xmlns="" id="{6D271CE7-A01E-7642-8A9B-3E34679B2071}"/>
              </a:ext>
            </a:extLst>
          </p:cNvPr>
          <p:cNvSpPr txBox="1"/>
          <p:nvPr/>
        </p:nvSpPr>
        <p:spPr>
          <a:xfrm>
            <a:off x="6815855" y="2020505"/>
            <a:ext cx="21519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>
                <a:latin typeface="Museo Slab 500" panose="02000000000000000000" pitchFamily="2" charset="77"/>
              </a:rPr>
              <a:t>=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FAF9F8FB-0F03-3C47-A5CD-65A3547C9826}"/>
              </a:ext>
            </a:extLst>
          </p:cNvPr>
          <p:cNvSpPr txBox="1"/>
          <p:nvPr/>
        </p:nvSpPr>
        <p:spPr>
          <a:xfrm>
            <a:off x="8234294" y="1615200"/>
            <a:ext cx="304995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9200" b="1" dirty="0">
                <a:solidFill>
                  <a:srgbClr val="00B050"/>
                </a:solidFill>
                <a:latin typeface="Museo Slab 500" panose="02000000000000000000" pitchFamily="2" charset="77"/>
              </a:rPr>
              <a:t>%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xmlns="" id="{B08B3300-C9C9-7746-82AF-A333B46D5E54}"/>
              </a:ext>
            </a:extLst>
          </p:cNvPr>
          <p:cNvSpPr txBox="1"/>
          <p:nvPr/>
        </p:nvSpPr>
        <p:spPr>
          <a:xfrm>
            <a:off x="8248759" y="3117277"/>
            <a:ext cx="2826893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>
                <a:solidFill>
                  <a:srgbClr val="0070A1"/>
                </a:solidFill>
                <a:latin typeface="Museo Slab 500" panose="02000000000000000000" pitchFamily="2" charset="77"/>
              </a:rPr>
              <a:t>COSTI FISSI</a:t>
            </a:r>
          </a:p>
          <a:p>
            <a:pPr algn="ctr"/>
            <a:r>
              <a:rPr lang="it-IT" sz="2800" b="1" dirty="0">
                <a:solidFill>
                  <a:srgbClr val="00B050"/>
                </a:solidFill>
                <a:latin typeface="Museo Slab 500" panose="02000000000000000000" pitchFamily="2" charset="77"/>
              </a:rPr>
              <a:t>40/90%</a:t>
            </a:r>
          </a:p>
          <a:p>
            <a:pPr lvl="0"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(costo del personale, utenze, locazioni, assicurazioni, leasing, spese pulizia e sicurezza)</a:t>
            </a:r>
          </a:p>
          <a:p>
            <a:pPr lvl="0"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effettivamente sostenuti nel periodo</a:t>
            </a:r>
          </a:p>
          <a:p>
            <a:pPr algn="ctr"/>
            <a:r>
              <a:rPr lang="it-IT" sz="1600" dirty="0">
                <a:solidFill>
                  <a:srgbClr val="0070A1"/>
                </a:solidFill>
                <a:latin typeface="Museo Slab 500" panose="02000000000000000000" pitchFamily="2" charset="77"/>
              </a:rPr>
              <a:t>1°/2 -31/8 2020</a:t>
            </a:r>
          </a:p>
        </p:txBody>
      </p:sp>
    </p:spTree>
    <p:extLst>
      <p:ext uri="{BB962C8B-B14F-4D97-AF65-F5344CB8AC3E}">
        <p14:creationId xmlns:p14="http://schemas.microsoft.com/office/powerpoint/2010/main" xmlns="" val="207063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69E8C862-F270-6F48-B879-53EECFF530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2989" y="1800912"/>
            <a:ext cx="11149012" cy="3485463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xmlns="" id="{A0096525-58C7-4848-B794-0E0F838D4DAE}"/>
              </a:ext>
            </a:extLst>
          </p:cNvPr>
          <p:cNvSpPr txBox="1"/>
          <p:nvPr/>
        </p:nvSpPr>
        <p:spPr>
          <a:xfrm>
            <a:off x="7043737" y="280539"/>
            <a:ext cx="36576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Parametri di calcolo</a:t>
            </a:r>
          </a:p>
        </p:txBody>
      </p:sp>
      <p:pic>
        <p:nvPicPr>
          <p:cNvPr id="5" name="Elemento grafico 4" descr="Calcolatrice">
            <a:extLst>
              <a:ext uri="{FF2B5EF4-FFF2-40B4-BE49-F238E27FC236}">
                <a16:creationId xmlns:a16="http://schemas.microsoft.com/office/drawing/2014/main" xmlns="" id="{C66B2CB9-5F03-FE4A-A8AB-CDF67BFBBEE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0872788" y="201487"/>
            <a:ext cx="1204624" cy="1204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3138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B7807E76-FECB-2844-B51D-38F2D8792170}"/>
              </a:ext>
            </a:extLst>
          </p:cNvPr>
          <p:cNvSpPr txBox="1"/>
          <p:nvPr/>
        </p:nvSpPr>
        <p:spPr>
          <a:xfrm>
            <a:off x="4767269" y="280539"/>
            <a:ext cx="5919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Modalità di erogazione</a:t>
            </a:r>
          </a:p>
        </p:txBody>
      </p:sp>
      <p:pic>
        <p:nvPicPr>
          <p:cNvPr id="7" name="Elemento grafico 6" descr="Denaro">
            <a:extLst>
              <a:ext uri="{FF2B5EF4-FFF2-40B4-BE49-F238E27FC236}">
                <a16:creationId xmlns:a16="http://schemas.microsoft.com/office/drawing/2014/main" xmlns="" id="{47417AFD-BAC6-A748-B8DD-488641564E0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rot="18949615">
            <a:off x="10769525" y="45400"/>
            <a:ext cx="1055050" cy="1055050"/>
          </a:xfrm>
          <a:prstGeom prst="rect">
            <a:avLst/>
          </a:prstGeom>
        </p:spPr>
      </p:pic>
      <p:sp>
        <p:nvSpPr>
          <p:cNvPr id="8" name="Rettangolo 7">
            <a:extLst>
              <a:ext uri="{FF2B5EF4-FFF2-40B4-BE49-F238E27FC236}">
                <a16:creationId xmlns:a16="http://schemas.microsoft.com/office/drawing/2014/main" xmlns="" id="{DAF05CA0-0D84-2041-B833-3C16BFE9546C}"/>
              </a:ext>
            </a:extLst>
          </p:cNvPr>
          <p:cNvSpPr/>
          <p:nvPr/>
        </p:nvSpPr>
        <p:spPr>
          <a:xfrm>
            <a:off x="4145940" y="1582859"/>
            <a:ext cx="8046060" cy="1331110"/>
          </a:xfrm>
          <a:custGeom>
            <a:avLst/>
            <a:gdLst>
              <a:gd name="connsiteX0" fmla="*/ 0 w 8046060"/>
              <a:gd name="connsiteY0" fmla="*/ 0 h 1331110"/>
              <a:gd name="connsiteX1" fmla="*/ 831426 w 8046060"/>
              <a:gd name="connsiteY1" fmla="*/ 0 h 1331110"/>
              <a:gd name="connsiteX2" fmla="*/ 1662852 w 8046060"/>
              <a:gd name="connsiteY2" fmla="*/ 0 h 1331110"/>
              <a:gd name="connsiteX3" fmla="*/ 2333357 w 8046060"/>
              <a:gd name="connsiteY3" fmla="*/ 0 h 1331110"/>
              <a:gd name="connsiteX4" fmla="*/ 3084323 w 8046060"/>
              <a:gd name="connsiteY4" fmla="*/ 0 h 1331110"/>
              <a:gd name="connsiteX5" fmla="*/ 3674367 w 8046060"/>
              <a:gd name="connsiteY5" fmla="*/ 0 h 1331110"/>
              <a:gd name="connsiteX6" fmla="*/ 4344872 w 8046060"/>
              <a:gd name="connsiteY6" fmla="*/ 0 h 1331110"/>
              <a:gd name="connsiteX7" fmla="*/ 5176299 w 8046060"/>
              <a:gd name="connsiteY7" fmla="*/ 0 h 1331110"/>
              <a:gd name="connsiteX8" fmla="*/ 5685882 w 8046060"/>
              <a:gd name="connsiteY8" fmla="*/ 0 h 1331110"/>
              <a:gd name="connsiteX9" fmla="*/ 6436848 w 8046060"/>
              <a:gd name="connsiteY9" fmla="*/ 0 h 1331110"/>
              <a:gd name="connsiteX10" fmla="*/ 6946432 w 8046060"/>
              <a:gd name="connsiteY10" fmla="*/ 0 h 1331110"/>
              <a:gd name="connsiteX11" fmla="*/ 8046060 w 8046060"/>
              <a:gd name="connsiteY11" fmla="*/ 0 h 1331110"/>
              <a:gd name="connsiteX12" fmla="*/ 8046060 w 8046060"/>
              <a:gd name="connsiteY12" fmla="*/ 678866 h 1331110"/>
              <a:gd name="connsiteX13" fmla="*/ 8046060 w 8046060"/>
              <a:gd name="connsiteY13" fmla="*/ 1331110 h 1331110"/>
              <a:gd name="connsiteX14" fmla="*/ 7214634 w 8046060"/>
              <a:gd name="connsiteY14" fmla="*/ 1331110 h 1331110"/>
              <a:gd name="connsiteX15" fmla="*/ 6544129 w 8046060"/>
              <a:gd name="connsiteY15" fmla="*/ 1331110 h 1331110"/>
              <a:gd name="connsiteX16" fmla="*/ 5873624 w 8046060"/>
              <a:gd name="connsiteY16" fmla="*/ 1331110 h 1331110"/>
              <a:gd name="connsiteX17" fmla="*/ 5203119 w 8046060"/>
              <a:gd name="connsiteY17" fmla="*/ 1331110 h 1331110"/>
              <a:gd name="connsiteX18" fmla="*/ 4532614 w 8046060"/>
              <a:gd name="connsiteY18" fmla="*/ 1331110 h 1331110"/>
              <a:gd name="connsiteX19" fmla="*/ 3942569 w 8046060"/>
              <a:gd name="connsiteY19" fmla="*/ 1331110 h 1331110"/>
              <a:gd name="connsiteX20" fmla="*/ 3191604 w 8046060"/>
              <a:gd name="connsiteY20" fmla="*/ 1331110 h 1331110"/>
              <a:gd name="connsiteX21" fmla="*/ 2521099 w 8046060"/>
              <a:gd name="connsiteY21" fmla="*/ 1331110 h 1331110"/>
              <a:gd name="connsiteX22" fmla="*/ 1689673 w 8046060"/>
              <a:gd name="connsiteY22" fmla="*/ 1331110 h 1331110"/>
              <a:gd name="connsiteX23" fmla="*/ 858246 w 8046060"/>
              <a:gd name="connsiteY23" fmla="*/ 1331110 h 1331110"/>
              <a:gd name="connsiteX24" fmla="*/ 0 w 8046060"/>
              <a:gd name="connsiteY24" fmla="*/ 1331110 h 1331110"/>
              <a:gd name="connsiteX25" fmla="*/ 0 w 8046060"/>
              <a:gd name="connsiteY25" fmla="*/ 652244 h 1331110"/>
              <a:gd name="connsiteX26" fmla="*/ 0 w 8046060"/>
              <a:gd name="connsiteY26" fmla="*/ 0 h 133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046060" h="1331110" fill="none" extrusionOk="0">
                <a:moveTo>
                  <a:pt x="0" y="0"/>
                </a:moveTo>
                <a:cubicBezTo>
                  <a:pt x="366205" y="-22989"/>
                  <a:pt x="531518" y="35341"/>
                  <a:pt x="831426" y="0"/>
                </a:cubicBezTo>
                <a:cubicBezTo>
                  <a:pt x="1131334" y="-35341"/>
                  <a:pt x="1459894" y="-23028"/>
                  <a:pt x="1662852" y="0"/>
                </a:cubicBezTo>
                <a:cubicBezTo>
                  <a:pt x="1865810" y="23028"/>
                  <a:pt x="2160148" y="-3363"/>
                  <a:pt x="2333357" y="0"/>
                </a:cubicBezTo>
                <a:cubicBezTo>
                  <a:pt x="2506567" y="3363"/>
                  <a:pt x="2820304" y="33943"/>
                  <a:pt x="3084323" y="0"/>
                </a:cubicBezTo>
                <a:cubicBezTo>
                  <a:pt x="3348342" y="-33943"/>
                  <a:pt x="3434730" y="365"/>
                  <a:pt x="3674367" y="0"/>
                </a:cubicBezTo>
                <a:cubicBezTo>
                  <a:pt x="3914004" y="-365"/>
                  <a:pt x="4061385" y="-17917"/>
                  <a:pt x="4344872" y="0"/>
                </a:cubicBezTo>
                <a:cubicBezTo>
                  <a:pt x="4628360" y="17917"/>
                  <a:pt x="4983777" y="-4259"/>
                  <a:pt x="5176299" y="0"/>
                </a:cubicBezTo>
                <a:cubicBezTo>
                  <a:pt x="5368821" y="4259"/>
                  <a:pt x="5553346" y="23626"/>
                  <a:pt x="5685882" y="0"/>
                </a:cubicBezTo>
                <a:cubicBezTo>
                  <a:pt x="5818418" y="-23626"/>
                  <a:pt x="6070379" y="-25668"/>
                  <a:pt x="6436848" y="0"/>
                </a:cubicBezTo>
                <a:cubicBezTo>
                  <a:pt x="6803317" y="25668"/>
                  <a:pt x="6695999" y="6383"/>
                  <a:pt x="6946432" y="0"/>
                </a:cubicBezTo>
                <a:cubicBezTo>
                  <a:pt x="7196865" y="-6383"/>
                  <a:pt x="7770034" y="23426"/>
                  <a:pt x="8046060" y="0"/>
                </a:cubicBezTo>
                <a:cubicBezTo>
                  <a:pt x="8035235" y="257658"/>
                  <a:pt x="8026549" y="413399"/>
                  <a:pt x="8046060" y="678866"/>
                </a:cubicBezTo>
                <a:cubicBezTo>
                  <a:pt x="8065571" y="944333"/>
                  <a:pt x="8043374" y="1137380"/>
                  <a:pt x="8046060" y="1331110"/>
                </a:cubicBezTo>
                <a:cubicBezTo>
                  <a:pt x="7879110" y="1315308"/>
                  <a:pt x="7434098" y="1318362"/>
                  <a:pt x="7214634" y="1331110"/>
                </a:cubicBezTo>
                <a:cubicBezTo>
                  <a:pt x="6995170" y="1343858"/>
                  <a:pt x="6836841" y="1343639"/>
                  <a:pt x="6544129" y="1331110"/>
                </a:cubicBezTo>
                <a:cubicBezTo>
                  <a:pt x="6251418" y="1318581"/>
                  <a:pt x="6031102" y="1333017"/>
                  <a:pt x="5873624" y="1331110"/>
                </a:cubicBezTo>
                <a:cubicBezTo>
                  <a:pt x="5716147" y="1329203"/>
                  <a:pt x="5447289" y="1358703"/>
                  <a:pt x="5203119" y="1331110"/>
                </a:cubicBezTo>
                <a:cubicBezTo>
                  <a:pt x="4958950" y="1303517"/>
                  <a:pt x="4848365" y="1351166"/>
                  <a:pt x="4532614" y="1331110"/>
                </a:cubicBezTo>
                <a:cubicBezTo>
                  <a:pt x="4216864" y="1311054"/>
                  <a:pt x="4147960" y="1324666"/>
                  <a:pt x="3942569" y="1331110"/>
                </a:cubicBezTo>
                <a:cubicBezTo>
                  <a:pt x="3737179" y="1337554"/>
                  <a:pt x="3544321" y="1298970"/>
                  <a:pt x="3191604" y="1331110"/>
                </a:cubicBezTo>
                <a:cubicBezTo>
                  <a:pt x="2838888" y="1363250"/>
                  <a:pt x="2802250" y="1359334"/>
                  <a:pt x="2521099" y="1331110"/>
                </a:cubicBezTo>
                <a:cubicBezTo>
                  <a:pt x="2239949" y="1302886"/>
                  <a:pt x="1868504" y="1298103"/>
                  <a:pt x="1689673" y="1331110"/>
                </a:cubicBezTo>
                <a:cubicBezTo>
                  <a:pt x="1510842" y="1364117"/>
                  <a:pt x="1120294" y="1306578"/>
                  <a:pt x="858246" y="1331110"/>
                </a:cubicBezTo>
                <a:cubicBezTo>
                  <a:pt x="596198" y="1355642"/>
                  <a:pt x="223432" y="1349741"/>
                  <a:pt x="0" y="1331110"/>
                </a:cubicBezTo>
                <a:cubicBezTo>
                  <a:pt x="4660" y="1000726"/>
                  <a:pt x="-6126" y="901688"/>
                  <a:pt x="0" y="652244"/>
                </a:cubicBezTo>
                <a:cubicBezTo>
                  <a:pt x="6126" y="402800"/>
                  <a:pt x="-8670" y="226456"/>
                  <a:pt x="0" y="0"/>
                </a:cubicBezTo>
                <a:close/>
              </a:path>
              <a:path w="8046060" h="1331110" stroke="0" extrusionOk="0">
                <a:moveTo>
                  <a:pt x="0" y="0"/>
                </a:moveTo>
                <a:cubicBezTo>
                  <a:pt x="270572" y="12408"/>
                  <a:pt x="377218" y="22138"/>
                  <a:pt x="590044" y="0"/>
                </a:cubicBezTo>
                <a:cubicBezTo>
                  <a:pt x="802870" y="-22138"/>
                  <a:pt x="850282" y="15865"/>
                  <a:pt x="1019168" y="0"/>
                </a:cubicBezTo>
                <a:cubicBezTo>
                  <a:pt x="1188054" y="-15865"/>
                  <a:pt x="1655164" y="40206"/>
                  <a:pt x="1850594" y="0"/>
                </a:cubicBezTo>
                <a:cubicBezTo>
                  <a:pt x="2046024" y="-40206"/>
                  <a:pt x="2243455" y="-19486"/>
                  <a:pt x="2440638" y="0"/>
                </a:cubicBezTo>
                <a:cubicBezTo>
                  <a:pt x="2637821" y="19486"/>
                  <a:pt x="2739516" y="373"/>
                  <a:pt x="3030683" y="0"/>
                </a:cubicBezTo>
                <a:cubicBezTo>
                  <a:pt x="3321851" y="-373"/>
                  <a:pt x="3618022" y="-20469"/>
                  <a:pt x="3862109" y="0"/>
                </a:cubicBezTo>
                <a:cubicBezTo>
                  <a:pt x="4106196" y="20469"/>
                  <a:pt x="4211163" y="-24583"/>
                  <a:pt x="4371693" y="0"/>
                </a:cubicBezTo>
                <a:cubicBezTo>
                  <a:pt x="4532223" y="24583"/>
                  <a:pt x="4903521" y="-11225"/>
                  <a:pt x="5203119" y="0"/>
                </a:cubicBezTo>
                <a:cubicBezTo>
                  <a:pt x="5502717" y="11225"/>
                  <a:pt x="5676886" y="-1384"/>
                  <a:pt x="6034545" y="0"/>
                </a:cubicBezTo>
                <a:cubicBezTo>
                  <a:pt x="6392204" y="1384"/>
                  <a:pt x="6476795" y="7243"/>
                  <a:pt x="6705050" y="0"/>
                </a:cubicBezTo>
                <a:cubicBezTo>
                  <a:pt x="6933305" y="-7243"/>
                  <a:pt x="7434622" y="-13341"/>
                  <a:pt x="8046060" y="0"/>
                </a:cubicBezTo>
                <a:cubicBezTo>
                  <a:pt x="8066983" y="284876"/>
                  <a:pt x="8024428" y="382819"/>
                  <a:pt x="8046060" y="652244"/>
                </a:cubicBezTo>
                <a:cubicBezTo>
                  <a:pt x="8067692" y="921669"/>
                  <a:pt x="8054575" y="998922"/>
                  <a:pt x="8046060" y="1331110"/>
                </a:cubicBezTo>
                <a:cubicBezTo>
                  <a:pt x="7844888" y="1316009"/>
                  <a:pt x="7703006" y="1299137"/>
                  <a:pt x="7375555" y="1331110"/>
                </a:cubicBezTo>
                <a:cubicBezTo>
                  <a:pt x="7048104" y="1363083"/>
                  <a:pt x="7005641" y="1352625"/>
                  <a:pt x="6865971" y="1331110"/>
                </a:cubicBezTo>
                <a:cubicBezTo>
                  <a:pt x="6726301" y="1309595"/>
                  <a:pt x="6357304" y="1340428"/>
                  <a:pt x="6195466" y="1331110"/>
                </a:cubicBezTo>
                <a:cubicBezTo>
                  <a:pt x="6033629" y="1321792"/>
                  <a:pt x="5566138" y="1355972"/>
                  <a:pt x="5364040" y="1331110"/>
                </a:cubicBezTo>
                <a:cubicBezTo>
                  <a:pt x="5161942" y="1306248"/>
                  <a:pt x="4933323" y="1298256"/>
                  <a:pt x="4693535" y="1331110"/>
                </a:cubicBezTo>
                <a:cubicBezTo>
                  <a:pt x="4453747" y="1363964"/>
                  <a:pt x="4439394" y="1317492"/>
                  <a:pt x="4264412" y="1331110"/>
                </a:cubicBezTo>
                <a:cubicBezTo>
                  <a:pt x="4089430" y="1344728"/>
                  <a:pt x="3898375" y="1356000"/>
                  <a:pt x="3754828" y="1331110"/>
                </a:cubicBezTo>
                <a:cubicBezTo>
                  <a:pt x="3611281" y="1306220"/>
                  <a:pt x="3239024" y="1360883"/>
                  <a:pt x="2923402" y="1331110"/>
                </a:cubicBezTo>
                <a:cubicBezTo>
                  <a:pt x="2607780" y="1301337"/>
                  <a:pt x="2558855" y="1359610"/>
                  <a:pt x="2252897" y="1331110"/>
                </a:cubicBezTo>
                <a:cubicBezTo>
                  <a:pt x="1946939" y="1302610"/>
                  <a:pt x="1849212" y="1324033"/>
                  <a:pt x="1743313" y="1331110"/>
                </a:cubicBezTo>
                <a:cubicBezTo>
                  <a:pt x="1637414" y="1338187"/>
                  <a:pt x="1395249" y="1308071"/>
                  <a:pt x="1072808" y="1331110"/>
                </a:cubicBezTo>
                <a:cubicBezTo>
                  <a:pt x="750367" y="1354149"/>
                  <a:pt x="782556" y="1345237"/>
                  <a:pt x="643685" y="1331110"/>
                </a:cubicBezTo>
                <a:cubicBezTo>
                  <a:pt x="504814" y="1316983"/>
                  <a:pt x="256691" y="1330855"/>
                  <a:pt x="0" y="1331110"/>
                </a:cubicBezTo>
                <a:cubicBezTo>
                  <a:pt x="22289" y="1149487"/>
                  <a:pt x="-3870" y="921041"/>
                  <a:pt x="0" y="665555"/>
                </a:cubicBezTo>
                <a:cubicBezTo>
                  <a:pt x="3870" y="410070"/>
                  <a:pt x="26617" y="182644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ad esito di positiva verifica in merito al soddisfacimento dei requisiti soggettivi ed oggettivi di accesso alla misura </a:t>
            </a:r>
          </a:p>
        </p:txBody>
      </p:sp>
      <p:sp>
        <p:nvSpPr>
          <p:cNvPr id="9" name="Rettangolo 8">
            <a:extLst>
              <a:ext uri="{FF2B5EF4-FFF2-40B4-BE49-F238E27FC236}">
                <a16:creationId xmlns:a16="http://schemas.microsoft.com/office/drawing/2014/main" xmlns="" id="{D0D03D39-41A2-5641-8E5E-1D04FB37E6C0}"/>
              </a:ext>
            </a:extLst>
          </p:cNvPr>
          <p:cNvSpPr/>
          <p:nvPr/>
        </p:nvSpPr>
        <p:spPr>
          <a:xfrm>
            <a:off x="4115451" y="3616285"/>
            <a:ext cx="8046061" cy="1331110"/>
          </a:xfrm>
          <a:custGeom>
            <a:avLst/>
            <a:gdLst>
              <a:gd name="connsiteX0" fmla="*/ 0 w 8046061"/>
              <a:gd name="connsiteY0" fmla="*/ 0 h 1331110"/>
              <a:gd name="connsiteX1" fmla="*/ 831426 w 8046061"/>
              <a:gd name="connsiteY1" fmla="*/ 0 h 1331110"/>
              <a:gd name="connsiteX2" fmla="*/ 1662853 w 8046061"/>
              <a:gd name="connsiteY2" fmla="*/ 0 h 1331110"/>
              <a:gd name="connsiteX3" fmla="*/ 2333358 w 8046061"/>
              <a:gd name="connsiteY3" fmla="*/ 0 h 1331110"/>
              <a:gd name="connsiteX4" fmla="*/ 3084323 w 8046061"/>
              <a:gd name="connsiteY4" fmla="*/ 0 h 1331110"/>
              <a:gd name="connsiteX5" fmla="*/ 3674368 w 8046061"/>
              <a:gd name="connsiteY5" fmla="*/ 0 h 1331110"/>
              <a:gd name="connsiteX6" fmla="*/ 4344873 w 8046061"/>
              <a:gd name="connsiteY6" fmla="*/ 0 h 1331110"/>
              <a:gd name="connsiteX7" fmla="*/ 5176299 w 8046061"/>
              <a:gd name="connsiteY7" fmla="*/ 0 h 1331110"/>
              <a:gd name="connsiteX8" fmla="*/ 5685883 w 8046061"/>
              <a:gd name="connsiteY8" fmla="*/ 0 h 1331110"/>
              <a:gd name="connsiteX9" fmla="*/ 6436849 w 8046061"/>
              <a:gd name="connsiteY9" fmla="*/ 0 h 1331110"/>
              <a:gd name="connsiteX10" fmla="*/ 6946433 w 8046061"/>
              <a:gd name="connsiteY10" fmla="*/ 0 h 1331110"/>
              <a:gd name="connsiteX11" fmla="*/ 8046061 w 8046061"/>
              <a:gd name="connsiteY11" fmla="*/ 0 h 1331110"/>
              <a:gd name="connsiteX12" fmla="*/ 8046061 w 8046061"/>
              <a:gd name="connsiteY12" fmla="*/ 678866 h 1331110"/>
              <a:gd name="connsiteX13" fmla="*/ 8046061 w 8046061"/>
              <a:gd name="connsiteY13" fmla="*/ 1331110 h 1331110"/>
              <a:gd name="connsiteX14" fmla="*/ 7214635 w 8046061"/>
              <a:gd name="connsiteY14" fmla="*/ 1331110 h 1331110"/>
              <a:gd name="connsiteX15" fmla="*/ 6544130 w 8046061"/>
              <a:gd name="connsiteY15" fmla="*/ 1331110 h 1331110"/>
              <a:gd name="connsiteX16" fmla="*/ 5873625 w 8046061"/>
              <a:gd name="connsiteY16" fmla="*/ 1331110 h 1331110"/>
              <a:gd name="connsiteX17" fmla="*/ 5203119 w 8046061"/>
              <a:gd name="connsiteY17" fmla="*/ 1331110 h 1331110"/>
              <a:gd name="connsiteX18" fmla="*/ 4532614 w 8046061"/>
              <a:gd name="connsiteY18" fmla="*/ 1331110 h 1331110"/>
              <a:gd name="connsiteX19" fmla="*/ 3942570 w 8046061"/>
              <a:gd name="connsiteY19" fmla="*/ 1331110 h 1331110"/>
              <a:gd name="connsiteX20" fmla="*/ 3191604 w 8046061"/>
              <a:gd name="connsiteY20" fmla="*/ 1331110 h 1331110"/>
              <a:gd name="connsiteX21" fmla="*/ 2521099 w 8046061"/>
              <a:gd name="connsiteY21" fmla="*/ 1331110 h 1331110"/>
              <a:gd name="connsiteX22" fmla="*/ 1689673 w 8046061"/>
              <a:gd name="connsiteY22" fmla="*/ 1331110 h 1331110"/>
              <a:gd name="connsiteX23" fmla="*/ 858247 w 8046061"/>
              <a:gd name="connsiteY23" fmla="*/ 1331110 h 1331110"/>
              <a:gd name="connsiteX24" fmla="*/ 0 w 8046061"/>
              <a:gd name="connsiteY24" fmla="*/ 1331110 h 1331110"/>
              <a:gd name="connsiteX25" fmla="*/ 0 w 8046061"/>
              <a:gd name="connsiteY25" fmla="*/ 652244 h 1331110"/>
              <a:gd name="connsiteX26" fmla="*/ 0 w 8046061"/>
              <a:gd name="connsiteY26" fmla="*/ 0 h 133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8046061" h="1331110" fill="none" extrusionOk="0">
                <a:moveTo>
                  <a:pt x="0" y="0"/>
                </a:moveTo>
                <a:cubicBezTo>
                  <a:pt x="366205" y="-22989"/>
                  <a:pt x="531518" y="35341"/>
                  <a:pt x="831426" y="0"/>
                </a:cubicBezTo>
                <a:cubicBezTo>
                  <a:pt x="1131334" y="-35341"/>
                  <a:pt x="1456955" y="-25526"/>
                  <a:pt x="1662853" y="0"/>
                </a:cubicBezTo>
                <a:cubicBezTo>
                  <a:pt x="1868751" y="25526"/>
                  <a:pt x="2160149" y="-3363"/>
                  <a:pt x="2333358" y="0"/>
                </a:cubicBezTo>
                <a:cubicBezTo>
                  <a:pt x="2506568" y="3363"/>
                  <a:pt x="2823820" y="-35507"/>
                  <a:pt x="3084323" y="0"/>
                </a:cubicBezTo>
                <a:cubicBezTo>
                  <a:pt x="3344826" y="35507"/>
                  <a:pt x="3428107" y="-5836"/>
                  <a:pt x="3674368" y="0"/>
                </a:cubicBezTo>
                <a:cubicBezTo>
                  <a:pt x="3920629" y="5836"/>
                  <a:pt x="4061386" y="-17917"/>
                  <a:pt x="4344873" y="0"/>
                </a:cubicBezTo>
                <a:cubicBezTo>
                  <a:pt x="4628361" y="17917"/>
                  <a:pt x="4986976" y="-443"/>
                  <a:pt x="5176299" y="0"/>
                </a:cubicBezTo>
                <a:cubicBezTo>
                  <a:pt x="5365622" y="443"/>
                  <a:pt x="5549128" y="22713"/>
                  <a:pt x="5685883" y="0"/>
                </a:cubicBezTo>
                <a:cubicBezTo>
                  <a:pt x="5822638" y="-22713"/>
                  <a:pt x="6070380" y="-25668"/>
                  <a:pt x="6436849" y="0"/>
                </a:cubicBezTo>
                <a:cubicBezTo>
                  <a:pt x="6803318" y="25668"/>
                  <a:pt x="6696000" y="6383"/>
                  <a:pt x="6946433" y="0"/>
                </a:cubicBezTo>
                <a:cubicBezTo>
                  <a:pt x="7196866" y="-6383"/>
                  <a:pt x="7770035" y="23426"/>
                  <a:pt x="8046061" y="0"/>
                </a:cubicBezTo>
                <a:cubicBezTo>
                  <a:pt x="8035236" y="257658"/>
                  <a:pt x="8026550" y="413399"/>
                  <a:pt x="8046061" y="678866"/>
                </a:cubicBezTo>
                <a:cubicBezTo>
                  <a:pt x="8065572" y="944333"/>
                  <a:pt x="8043375" y="1137380"/>
                  <a:pt x="8046061" y="1331110"/>
                </a:cubicBezTo>
                <a:cubicBezTo>
                  <a:pt x="7879111" y="1315308"/>
                  <a:pt x="7434099" y="1318362"/>
                  <a:pt x="7214635" y="1331110"/>
                </a:cubicBezTo>
                <a:cubicBezTo>
                  <a:pt x="6995171" y="1343858"/>
                  <a:pt x="6836842" y="1343639"/>
                  <a:pt x="6544130" y="1331110"/>
                </a:cubicBezTo>
                <a:cubicBezTo>
                  <a:pt x="6251419" y="1318581"/>
                  <a:pt x="6031103" y="1333017"/>
                  <a:pt x="5873625" y="1331110"/>
                </a:cubicBezTo>
                <a:cubicBezTo>
                  <a:pt x="5716148" y="1329203"/>
                  <a:pt x="5452492" y="1363347"/>
                  <a:pt x="5203119" y="1331110"/>
                </a:cubicBezTo>
                <a:cubicBezTo>
                  <a:pt x="4953746" y="1298873"/>
                  <a:pt x="4848365" y="1351166"/>
                  <a:pt x="4532614" y="1331110"/>
                </a:cubicBezTo>
                <a:cubicBezTo>
                  <a:pt x="4216864" y="1311054"/>
                  <a:pt x="4143987" y="1318509"/>
                  <a:pt x="3942570" y="1331110"/>
                </a:cubicBezTo>
                <a:cubicBezTo>
                  <a:pt x="3741153" y="1343711"/>
                  <a:pt x="3549990" y="1302071"/>
                  <a:pt x="3191604" y="1331110"/>
                </a:cubicBezTo>
                <a:cubicBezTo>
                  <a:pt x="2833218" y="1360149"/>
                  <a:pt x="2802250" y="1359334"/>
                  <a:pt x="2521099" y="1331110"/>
                </a:cubicBezTo>
                <a:cubicBezTo>
                  <a:pt x="2239949" y="1302886"/>
                  <a:pt x="1868504" y="1298103"/>
                  <a:pt x="1689673" y="1331110"/>
                </a:cubicBezTo>
                <a:cubicBezTo>
                  <a:pt x="1510842" y="1364117"/>
                  <a:pt x="1119997" y="1301708"/>
                  <a:pt x="858247" y="1331110"/>
                </a:cubicBezTo>
                <a:cubicBezTo>
                  <a:pt x="596497" y="1360512"/>
                  <a:pt x="226191" y="1351624"/>
                  <a:pt x="0" y="1331110"/>
                </a:cubicBezTo>
                <a:cubicBezTo>
                  <a:pt x="4660" y="1000726"/>
                  <a:pt x="-6126" y="901688"/>
                  <a:pt x="0" y="652244"/>
                </a:cubicBezTo>
                <a:cubicBezTo>
                  <a:pt x="6126" y="402800"/>
                  <a:pt x="-8670" y="226456"/>
                  <a:pt x="0" y="0"/>
                </a:cubicBezTo>
                <a:close/>
              </a:path>
              <a:path w="8046061" h="1331110" stroke="0" extrusionOk="0">
                <a:moveTo>
                  <a:pt x="0" y="0"/>
                </a:moveTo>
                <a:cubicBezTo>
                  <a:pt x="270572" y="12408"/>
                  <a:pt x="377218" y="22138"/>
                  <a:pt x="590044" y="0"/>
                </a:cubicBezTo>
                <a:cubicBezTo>
                  <a:pt x="802870" y="-22138"/>
                  <a:pt x="850282" y="15865"/>
                  <a:pt x="1019168" y="0"/>
                </a:cubicBezTo>
                <a:cubicBezTo>
                  <a:pt x="1188054" y="-15865"/>
                  <a:pt x="1655164" y="40206"/>
                  <a:pt x="1850594" y="0"/>
                </a:cubicBezTo>
                <a:cubicBezTo>
                  <a:pt x="2046024" y="-40206"/>
                  <a:pt x="2241023" y="-19504"/>
                  <a:pt x="2440639" y="0"/>
                </a:cubicBezTo>
                <a:cubicBezTo>
                  <a:pt x="2640256" y="19504"/>
                  <a:pt x="2741247" y="4865"/>
                  <a:pt x="3030683" y="0"/>
                </a:cubicBezTo>
                <a:cubicBezTo>
                  <a:pt x="3320119" y="-4865"/>
                  <a:pt x="3618022" y="-20469"/>
                  <a:pt x="3862109" y="0"/>
                </a:cubicBezTo>
                <a:cubicBezTo>
                  <a:pt x="4106196" y="20469"/>
                  <a:pt x="4211163" y="-24583"/>
                  <a:pt x="4371693" y="0"/>
                </a:cubicBezTo>
                <a:cubicBezTo>
                  <a:pt x="4532223" y="24583"/>
                  <a:pt x="4903521" y="-11225"/>
                  <a:pt x="5203119" y="0"/>
                </a:cubicBezTo>
                <a:cubicBezTo>
                  <a:pt x="5502717" y="11225"/>
                  <a:pt x="5675304" y="-2374"/>
                  <a:pt x="6034546" y="0"/>
                </a:cubicBezTo>
                <a:cubicBezTo>
                  <a:pt x="6393788" y="2374"/>
                  <a:pt x="6476796" y="7243"/>
                  <a:pt x="6705051" y="0"/>
                </a:cubicBezTo>
                <a:cubicBezTo>
                  <a:pt x="6933306" y="-7243"/>
                  <a:pt x="7434623" y="-13341"/>
                  <a:pt x="8046061" y="0"/>
                </a:cubicBezTo>
                <a:cubicBezTo>
                  <a:pt x="8066984" y="284876"/>
                  <a:pt x="8024429" y="382819"/>
                  <a:pt x="8046061" y="652244"/>
                </a:cubicBezTo>
                <a:cubicBezTo>
                  <a:pt x="8067693" y="921669"/>
                  <a:pt x="8054576" y="998922"/>
                  <a:pt x="8046061" y="1331110"/>
                </a:cubicBezTo>
                <a:cubicBezTo>
                  <a:pt x="7844889" y="1316009"/>
                  <a:pt x="7703007" y="1299137"/>
                  <a:pt x="7375556" y="1331110"/>
                </a:cubicBezTo>
                <a:cubicBezTo>
                  <a:pt x="7048105" y="1363083"/>
                  <a:pt x="7005642" y="1352625"/>
                  <a:pt x="6865972" y="1331110"/>
                </a:cubicBezTo>
                <a:cubicBezTo>
                  <a:pt x="6726302" y="1309595"/>
                  <a:pt x="6357305" y="1340428"/>
                  <a:pt x="6195467" y="1331110"/>
                </a:cubicBezTo>
                <a:cubicBezTo>
                  <a:pt x="6033630" y="1321792"/>
                  <a:pt x="5566139" y="1355972"/>
                  <a:pt x="5364041" y="1331110"/>
                </a:cubicBezTo>
                <a:cubicBezTo>
                  <a:pt x="5161943" y="1306248"/>
                  <a:pt x="4933324" y="1298256"/>
                  <a:pt x="4693536" y="1331110"/>
                </a:cubicBezTo>
                <a:cubicBezTo>
                  <a:pt x="4453748" y="1363964"/>
                  <a:pt x="4442058" y="1322655"/>
                  <a:pt x="4264412" y="1331110"/>
                </a:cubicBezTo>
                <a:cubicBezTo>
                  <a:pt x="4086766" y="1339565"/>
                  <a:pt x="3898375" y="1356000"/>
                  <a:pt x="3754828" y="1331110"/>
                </a:cubicBezTo>
                <a:cubicBezTo>
                  <a:pt x="3611281" y="1306220"/>
                  <a:pt x="3239024" y="1360883"/>
                  <a:pt x="2923402" y="1331110"/>
                </a:cubicBezTo>
                <a:cubicBezTo>
                  <a:pt x="2607780" y="1301337"/>
                  <a:pt x="2558855" y="1359610"/>
                  <a:pt x="2252897" y="1331110"/>
                </a:cubicBezTo>
                <a:cubicBezTo>
                  <a:pt x="1946939" y="1302610"/>
                  <a:pt x="1849212" y="1324033"/>
                  <a:pt x="1743313" y="1331110"/>
                </a:cubicBezTo>
                <a:cubicBezTo>
                  <a:pt x="1637414" y="1338187"/>
                  <a:pt x="1395249" y="1308071"/>
                  <a:pt x="1072808" y="1331110"/>
                </a:cubicBezTo>
                <a:cubicBezTo>
                  <a:pt x="750367" y="1354149"/>
                  <a:pt x="782556" y="1345237"/>
                  <a:pt x="643685" y="1331110"/>
                </a:cubicBezTo>
                <a:cubicBezTo>
                  <a:pt x="504814" y="1316983"/>
                  <a:pt x="256691" y="1330855"/>
                  <a:pt x="0" y="1331110"/>
                </a:cubicBezTo>
                <a:cubicBezTo>
                  <a:pt x="22289" y="1149487"/>
                  <a:pt x="-3870" y="921041"/>
                  <a:pt x="0" y="665555"/>
                </a:cubicBezTo>
                <a:cubicBezTo>
                  <a:pt x="3870" y="410070"/>
                  <a:pt x="26617" y="182644"/>
                  <a:pt x="0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se il numero di ULA che la PMI ha impiegato nel periodo di osservazione (1°/6/2020-31/5/2021) sarà </a:t>
            </a:r>
            <a:r>
              <a:rPr lang="it-IT" sz="2200" dirty="0"/>
              <a:t>≥</a:t>
            </a:r>
            <a:r>
              <a:rPr lang="it-IT" dirty="0"/>
              <a:t> </a:t>
            </a:r>
            <a:r>
              <a:rPr lang="it-IT" sz="2000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a quello dichiarato in fase di accesso per il periodo 1°/3/2019–29/2/2020 </a:t>
            </a: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xmlns="" id="{264F301F-C069-7D40-AACE-BCA4E952BD79}"/>
              </a:ext>
            </a:extLst>
          </p:cNvPr>
          <p:cNvSpPr/>
          <p:nvPr/>
        </p:nvSpPr>
        <p:spPr>
          <a:xfrm>
            <a:off x="2386013" y="1607231"/>
            <a:ext cx="1435456" cy="1331110"/>
          </a:xfrm>
          <a:prstGeom prst="rect">
            <a:avLst/>
          </a:prstGeom>
          <a:noFill/>
          <a:ln w="25400">
            <a:noFill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139958"/>
                      <a:gd name="connsiteY0" fmla="*/ 0 h 1331110"/>
                      <a:gd name="connsiteX1" fmla="*/ 592778 w 1139958"/>
                      <a:gd name="connsiteY1" fmla="*/ 0 h 1331110"/>
                      <a:gd name="connsiteX2" fmla="*/ 1139958 w 1139958"/>
                      <a:gd name="connsiteY2" fmla="*/ 0 h 1331110"/>
                      <a:gd name="connsiteX3" fmla="*/ 1139958 w 1139958"/>
                      <a:gd name="connsiteY3" fmla="*/ 625622 h 1331110"/>
                      <a:gd name="connsiteX4" fmla="*/ 1139958 w 1139958"/>
                      <a:gd name="connsiteY4" fmla="*/ 1331110 h 1331110"/>
                      <a:gd name="connsiteX5" fmla="*/ 592778 w 1139958"/>
                      <a:gd name="connsiteY5" fmla="*/ 1331110 h 1331110"/>
                      <a:gd name="connsiteX6" fmla="*/ 0 w 1139958"/>
                      <a:gd name="connsiteY6" fmla="*/ 1331110 h 1331110"/>
                      <a:gd name="connsiteX7" fmla="*/ 0 w 1139958"/>
                      <a:gd name="connsiteY7" fmla="*/ 678866 h 1331110"/>
                      <a:gd name="connsiteX8" fmla="*/ 0 w 1139958"/>
                      <a:gd name="connsiteY8" fmla="*/ 0 h 13311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9958" h="1331110" fill="none" extrusionOk="0">
                        <a:moveTo>
                          <a:pt x="0" y="0"/>
                        </a:moveTo>
                        <a:cubicBezTo>
                          <a:pt x="201954" y="14015"/>
                          <a:pt x="427645" y="-8763"/>
                          <a:pt x="592778" y="0"/>
                        </a:cubicBezTo>
                        <a:cubicBezTo>
                          <a:pt x="757911" y="8763"/>
                          <a:pt x="946787" y="-26849"/>
                          <a:pt x="1139958" y="0"/>
                        </a:cubicBezTo>
                        <a:cubicBezTo>
                          <a:pt x="1137534" y="253314"/>
                          <a:pt x="1122320" y="343966"/>
                          <a:pt x="1139958" y="625622"/>
                        </a:cubicBezTo>
                        <a:cubicBezTo>
                          <a:pt x="1157596" y="907278"/>
                          <a:pt x="1161150" y="1075625"/>
                          <a:pt x="1139958" y="1331110"/>
                        </a:cubicBezTo>
                        <a:cubicBezTo>
                          <a:pt x="908402" y="1304606"/>
                          <a:pt x="708954" y="1314089"/>
                          <a:pt x="592778" y="1331110"/>
                        </a:cubicBezTo>
                        <a:cubicBezTo>
                          <a:pt x="476602" y="1348131"/>
                          <a:pt x="229060" y="1325099"/>
                          <a:pt x="0" y="1331110"/>
                        </a:cubicBezTo>
                        <a:cubicBezTo>
                          <a:pt x="23611" y="1151220"/>
                          <a:pt x="29940" y="955780"/>
                          <a:pt x="0" y="678866"/>
                        </a:cubicBezTo>
                        <a:cubicBezTo>
                          <a:pt x="-29940" y="401952"/>
                          <a:pt x="-12634" y="164492"/>
                          <a:pt x="0" y="0"/>
                        </a:cubicBezTo>
                        <a:close/>
                      </a:path>
                      <a:path w="1139958" h="1331110" stroke="0" extrusionOk="0">
                        <a:moveTo>
                          <a:pt x="0" y="0"/>
                        </a:moveTo>
                        <a:cubicBezTo>
                          <a:pt x="266719" y="3356"/>
                          <a:pt x="356424" y="21858"/>
                          <a:pt x="558579" y="0"/>
                        </a:cubicBezTo>
                        <a:cubicBezTo>
                          <a:pt x="760734" y="-21858"/>
                          <a:pt x="854237" y="13049"/>
                          <a:pt x="1139958" y="0"/>
                        </a:cubicBezTo>
                        <a:cubicBezTo>
                          <a:pt x="1134678" y="235464"/>
                          <a:pt x="1135882" y="507919"/>
                          <a:pt x="1139958" y="692177"/>
                        </a:cubicBezTo>
                        <a:cubicBezTo>
                          <a:pt x="1144034" y="876435"/>
                          <a:pt x="1128785" y="1164927"/>
                          <a:pt x="1139958" y="1331110"/>
                        </a:cubicBezTo>
                        <a:cubicBezTo>
                          <a:pt x="965455" y="1340407"/>
                          <a:pt x="851447" y="1326428"/>
                          <a:pt x="592778" y="1331110"/>
                        </a:cubicBezTo>
                        <a:cubicBezTo>
                          <a:pt x="334109" y="1335792"/>
                          <a:pt x="130029" y="1350844"/>
                          <a:pt x="0" y="1331110"/>
                        </a:cubicBezTo>
                        <a:cubicBezTo>
                          <a:pt x="-31391" y="1111187"/>
                          <a:pt x="21096" y="972115"/>
                          <a:pt x="0" y="692177"/>
                        </a:cubicBezTo>
                        <a:cubicBezTo>
                          <a:pt x="-21096" y="412239"/>
                          <a:pt x="27588" y="2704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sz="5400" b="1" i="1" dirty="0">
                <a:solidFill>
                  <a:schemeClr val="accent5">
                    <a:lumMod val="50000"/>
                  </a:schemeClr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90%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xmlns="" id="{19D4D29A-F32C-CD46-8937-6779120A574C}"/>
              </a:ext>
            </a:extLst>
          </p:cNvPr>
          <p:cNvSpPr/>
          <p:nvPr/>
        </p:nvSpPr>
        <p:spPr>
          <a:xfrm>
            <a:off x="2407703" y="3610561"/>
            <a:ext cx="1435456" cy="1331110"/>
          </a:xfrm>
          <a:prstGeom prst="rect">
            <a:avLst/>
          </a:prstGeom>
          <a:noFill/>
          <a:ln w="25400">
            <a:noFill/>
            <a:extLst>
              <a:ext uri="{C807C97D-BFC1-408E-A445-0C87EB9F89A2}">
                <ask:lineSketchStyleProps xmlns:ask="http://schemas.microsoft.com/office/drawing/2018/sketchyshapes" xmlns="" sd="1219033472">
                  <a:custGeom>
                    <a:avLst/>
                    <a:gdLst>
                      <a:gd name="connsiteX0" fmla="*/ 0 w 1139958"/>
                      <a:gd name="connsiteY0" fmla="*/ 0 h 1331110"/>
                      <a:gd name="connsiteX1" fmla="*/ 592778 w 1139958"/>
                      <a:gd name="connsiteY1" fmla="*/ 0 h 1331110"/>
                      <a:gd name="connsiteX2" fmla="*/ 1139958 w 1139958"/>
                      <a:gd name="connsiteY2" fmla="*/ 0 h 1331110"/>
                      <a:gd name="connsiteX3" fmla="*/ 1139958 w 1139958"/>
                      <a:gd name="connsiteY3" fmla="*/ 625622 h 1331110"/>
                      <a:gd name="connsiteX4" fmla="*/ 1139958 w 1139958"/>
                      <a:gd name="connsiteY4" fmla="*/ 1331110 h 1331110"/>
                      <a:gd name="connsiteX5" fmla="*/ 592778 w 1139958"/>
                      <a:gd name="connsiteY5" fmla="*/ 1331110 h 1331110"/>
                      <a:gd name="connsiteX6" fmla="*/ 0 w 1139958"/>
                      <a:gd name="connsiteY6" fmla="*/ 1331110 h 1331110"/>
                      <a:gd name="connsiteX7" fmla="*/ 0 w 1139958"/>
                      <a:gd name="connsiteY7" fmla="*/ 678866 h 1331110"/>
                      <a:gd name="connsiteX8" fmla="*/ 0 w 1139958"/>
                      <a:gd name="connsiteY8" fmla="*/ 0 h 1331110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</a:cxnLst>
                    <a:rect l="l" t="t" r="r" b="b"/>
                    <a:pathLst>
                      <a:path w="1139958" h="1331110" fill="none" extrusionOk="0">
                        <a:moveTo>
                          <a:pt x="0" y="0"/>
                        </a:moveTo>
                        <a:cubicBezTo>
                          <a:pt x="201954" y="14015"/>
                          <a:pt x="427645" y="-8763"/>
                          <a:pt x="592778" y="0"/>
                        </a:cubicBezTo>
                        <a:cubicBezTo>
                          <a:pt x="757911" y="8763"/>
                          <a:pt x="946787" y="-26849"/>
                          <a:pt x="1139958" y="0"/>
                        </a:cubicBezTo>
                        <a:cubicBezTo>
                          <a:pt x="1137534" y="253314"/>
                          <a:pt x="1122320" y="343966"/>
                          <a:pt x="1139958" y="625622"/>
                        </a:cubicBezTo>
                        <a:cubicBezTo>
                          <a:pt x="1157596" y="907278"/>
                          <a:pt x="1161150" y="1075625"/>
                          <a:pt x="1139958" y="1331110"/>
                        </a:cubicBezTo>
                        <a:cubicBezTo>
                          <a:pt x="908402" y="1304606"/>
                          <a:pt x="708954" y="1314089"/>
                          <a:pt x="592778" y="1331110"/>
                        </a:cubicBezTo>
                        <a:cubicBezTo>
                          <a:pt x="476602" y="1348131"/>
                          <a:pt x="229060" y="1325099"/>
                          <a:pt x="0" y="1331110"/>
                        </a:cubicBezTo>
                        <a:cubicBezTo>
                          <a:pt x="23611" y="1151220"/>
                          <a:pt x="29940" y="955780"/>
                          <a:pt x="0" y="678866"/>
                        </a:cubicBezTo>
                        <a:cubicBezTo>
                          <a:pt x="-29940" y="401952"/>
                          <a:pt x="-12634" y="164492"/>
                          <a:pt x="0" y="0"/>
                        </a:cubicBezTo>
                        <a:close/>
                      </a:path>
                      <a:path w="1139958" h="1331110" stroke="0" extrusionOk="0">
                        <a:moveTo>
                          <a:pt x="0" y="0"/>
                        </a:moveTo>
                        <a:cubicBezTo>
                          <a:pt x="266719" y="3356"/>
                          <a:pt x="356424" y="21858"/>
                          <a:pt x="558579" y="0"/>
                        </a:cubicBezTo>
                        <a:cubicBezTo>
                          <a:pt x="760734" y="-21858"/>
                          <a:pt x="854237" y="13049"/>
                          <a:pt x="1139958" y="0"/>
                        </a:cubicBezTo>
                        <a:cubicBezTo>
                          <a:pt x="1134678" y="235464"/>
                          <a:pt x="1135882" y="507919"/>
                          <a:pt x="1139958" y="692177"/>
                        </a:cubicBezTo>
                        <a:cubicBezTo>
                          <a:pt x="1144034" y="876435"/>
                          <a:pt x="1128785" y="1164927"/>
                          <a:pt x="1139958" y="1331110"/>
                        </a:cubicBezTo>
                        <a:cubicBezTo>
                          <a:pt x="965455" y="1340407"/>
                          <a:pt x="851447" y="1326428"/>
                          <a:pt x="592778" y="1331110"/>
                        </a:cubicBezTo>
                        <a:cubicBezTo>
                          <a:pt x="334109" y="1335792"/>
                          <a:pt x="130029" y="1350844"/>
                          <a:pt x="0" y="1331110"/>
                        </a:cubicBezTo>
                        <a:cubicBezTo>
                          <a:pt x="-31391" y="1111187"/>
                          <a:pt x="21096" y="972115"/>
                          <a:pt x="0" y="692177"/>
                        </a:cubicBezTo>
                        <a:cubicBezTo>
                          <a:pt x="-21096" y="412239"/>
                          <a:pt x="27588" y="270430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07000"/>
              </a:lnSpc>
              <a:spcAft>
                <a:spcPts val="400"/>
              </a:spcAft>
            </a:pPr>
            <a:r>
              <a:rPr lang="it-IT" sz="5400" b="1" i="1" dirty="0">
                <a:solidFill>
                  <a:schemeClr val="accent5">
                    <a:lumMod val="75000"/>
                  </a:schemeClr>
                </a:solidFill>
                <a:latin typeface="Museo Slab 500" panose="02000000000000000000" pitchFamily="2" charset="77"/>
                <a:cs typeface="Times New Roman" panose="02020603050405020304" pitchFamily="18" charset="0"/>
              </a:rPr>
              <a:t>10%</a:t>
            </a:r>
          </a:p>
        </p:txBody>
      </p:sp>
    </p:spTree>
    <p:extLst>
      <p:ext uri="{BB962C8B-B14F-4D97-AF65-F5344CB8AC3E}">
        <p14:creationId xmlns:p14="http://schemas.microsoft.com/office/powerpoint/2010/main" xmlns="" val="671862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xmlns="" id="{B7807E76-FECB-2844-B51D-38F2D8792170}"/>
              </a:ext>
            </a:extLst>
          </p:cNvPr>
          <p:cNvSpPr txBox="1"/>
          <p:nvPr/>
        </p:nvSpPr>
        <p:spPr>
          <a:xfrm>
            <a:off x="4767269" y="280539"/>
            <a:ext cx="59197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3200" dirty="0">
                <a:solidFill>
                  <a:srgbClr val="0070A1"/>
                </a:solidFill>
                <a:latin typeface="Museo Slab 500" panose="02000000000000000000" pitchFamily="2" charset="77"/>
              </a:rPr>
              <a:t>Modalità di selezione</a:t>
            </a: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xmlns="" id="{C16C21A3-4D88-9344-99B2-73534ED9C67A}"/>
              </a:ext>
            </a:extLst>
          </p:cNvPr>
          <p:cNvSpPr/>
          <p:nvPr/>
        </p:nvSpPr>
        <p:spPr>
          <a:xfrm>
            <a:off x="2458158" y="1273753"/>
            <a:ext cx="9751356" cy="1331110"/>
          </a:xfrm>
          <a:custGeom>
            <a:avLst/>
            <a:gdLst>
              <a:gd name="connsiteX0" fmla="*/ 0 w 9751356"/>
              <a:gd name="connsiteY0" fmla="*/ 0 h 1331110"/>
              <a:gd name="connsiteX1" fmla="*/ 794039 w 9751356"/>
              <a:gd name="connsiteY1" fmla="*/ 0 h 1331110"/>
              <a:gd name="connsiteX2" fmla="*/ 1685592 w 9751356"/>
              <a:gd name="connsiteY2" fmla="*/ 0 h 1331110"/>
              <a:gd name="connsiteX3" fmla="*/ 2187090 w 9751356"/>
              <a:gd name="connsiteY3" fmla="*/ 0 h 1331110"/>
              <a:gd name="connsiteX4" fmla="*/ 2981129 w 9751356"/>
              <a:gd name="connsiteY4" fmla="*/ 0 h 1331110"/>
              <a:gd name="connsiteX5" fmla="*/ 3482627 w 9751356"/>
              <a:gd name="connsiteY5" fmla="*/ 0 h 1331110"/>
              <a:gd name="connsiteX6" fmla="*/ 4179153 w 9751356"/>
              <a:gd name="connsiteY6" fmla="*/ 0 h 1331110"/>
              <a:gd name="connsiteX7" fmla="*/ 4973192 w 9751356"/>
              <a:gd name="connsiteY7" fmla="*/ 0 h 1331110"/>
              <a:gd name="connsiteX8" fmla="*/ 5377176 w 9751356"/>
              <a:gd name="connsiteY8" fmla="*/ 0 h 1331110"/>
              <a:gd name="connsiteX9" fmla="*/ 5781161 w 9751356"/>
              <a:gd name="connsiteY9" fmla="*/ 0 h 1331110"/>
              <a:gd name="connsiteX10" fmla="*/ 6672714 w 9751356"/>
              <a:gd name="connsiteY10" fmla="*/ 0 h 1331110"/>
              <a:gd name="connsiteX11" fmla="*/ 7369239 w 9751356"/>
              <a:gd name="connsiteY11" fmla="*/ 0 h 1331110"/>
              <a:gd name="connsiteX12" fmla="*/ 7773224 w 9751356"/>
              <a:gd name="connsiteY12" fmla="*/ 0 h 1331110"/>
              <a:gd name="connsiteX13" fmla="*/ 8469749 w 9751356"/>
              <a:gd name="connsiteY13" fmla="*/ 0 h 1331110"/>
              <a:gd name="connsiteX14" fmla="*/ 9751356 w 9751356"/>
              <a:gd name="connsiteY14" fmla="*/ 0 h 1331110"/>
              <a:gd name="connsiteX15" fmla="*/ 9751356 w 9751356"/>
              <a:gd name="connsiteY15" fmla="*/ 652244 h 1331110"/>
              <a:gd name="connsiteX16" fmla="*/ 9751356 w 9751356"/>
              <a:gd name="connsiteY16" fmla="*/ 1331110 h 1331110"/>
              <a:gd name="connsiteX17" fmla="*/ 9347371 w 9751356"/>
              <a:gd name="connsiteY17" fmla="*/ 1331110 h 1331110"/>
              <a:gd name="connsiteX18" fmla="*/ 8455819 w 9751356"/>
              <a:gd name="connsiteY18" fmla="*/ 1331110 h 1331110"/>
              <a:gd name="connsiteX19" fmla="*/ 7661780 w 9751356"/>
              <a:gd name="connsiteY19" fmla="*/ 1331110 h 1331110"/>
              <a:gd name="connsiteX20" fmla="*/ 6867741 w 9751356"/>
              <a:gd name="connsiteY20" fmla="*/ 1331110 h 1331110"/>
              <a:gd name="connsiteX21" fmla="*/ 6073702 w 9751356"/>
              <a:gd name="connsiteY21" fmla="*/ 1331110 h 1331110"/>
              <a:gd name="connsiteX22" fmla="*/ 5572203 w 9751356"/>
              <a:gd name="connsiteY22" fmla="*/ 1331110 h 1331110"/>
              <a:gd name="connsiteX23" fmla="*/ 4680651 w 9751356"/>
              <a:gd name="connsiteY23" fmla="*/ 1331110 h 1331110"/>
              <a:gd name="connsiteX24" fmla="*/ 3984125 w 9751356"/>
              <a:gd name="connsiteY24" fmla="*/ 1331110 h 1331110"/>
              <a:gd name="connsiteX25" fmla="*/ 3580141 w 9751356"/>
              <a:gd name="connsiteY25" fmla="*/ 1331110 h 1331110"/>
              <a:gd name="connsiteX26" fmla="*/ 2883615 w 9751356"/>
              <a:gd name="connsiteY26" fmla="*/ 1331110 h 1331110"/>
              <a:gd name="connsiteX27" fmla="*/ 2284603 w 9751356"/>
              <a:gd name="connsiteY27" fmla="*/ 1331110 h 1331110"/>
              <a:gd name="connsiteX28" fmla="*/ 1685592 w 9751356"/>
              <a:gd name="connsiteY28" fmla="*/ 1331110 h 1331110"/>
              <a:gd name="connsiteX29" fmla="*/ 1086580 w 9751356"/>
              <a:gd name="connsiteY29" fmla="*/ 1331110 h 1331110"/>
              <a:gd name="connsiteX30" fmla="*/ 0 w 9751356"/>
              <a:gd name="connsiteY30" fmla="*/ 1331110 h 1331110"/>
              <a:gd name="connsiteX31" fmla="*/ 0 w 9751356"/>
              <a:gd name="connsiteY31" fmla="*/ 652244 h 1331110"/>
              <a:gd name="connsiteX32" fmla="*/ 0 w 9751356"/>
              <a:gd name="connsiteY32" fmla="*/ 0 h 133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751356" h="1331110" fill="none" extrusionOk="0">
                <a:moveTo>
                  <a:pt x="0" y="0"/>
                </a:moveTo>
                <a:cubicBezTo>
                  <a:pt x="222456" y="-1435"/>
                  <a:pt x="437656" y="20986"/>
                  <a:pt x="794039" y="0"/>
                </a:cubicBezTo>
                <a:cubicBezTo>
                  <a:pt x="1150422" y="-20986"/>
                  <a:pt x="1452685" y="43674"/>
                  <a:pt x="1685592" y="0"/>
                </a:cubicBezTo>
                <a:cubicBezTo>
                  <a:pt x="1918499" y="-43674"/>
                  <a:pt x="2013736" y="-10067"/>
                  <a:pt x="2187090" y="0"/>
                </a:cubicBezTo>
                <a:cubicBezTo>
                  <a:pt x="2360444" y="10067"/>
                  <a:pt x="2691502" y="36484"/>
                  <a:pt x="2981129" y="0"/>
                </a:cubicBezTo>
                <a:cubicBezTo>
                  <a:pt x="3270756" y="-36484"/>
                  <a:pt x="3375676" y="-19259"/>
                  <a:pt x="3482627" y="0"/>
                </a:cubicBezTo>
                <a:cubicBezTo>
                  <a:pt x="3589578" y="19259"/>
                  <a:pt x="4023848" y="-12021"/>
                  <a:pt x="4179153" y="0"/>
                </a:cubicBezTo>
                <a:cubicBezTo>
                  <a:pt x="4334458" y="12021"/>
                  <a:pt x="4636094" y="-12434"/>
                  <a:pt x="4973192" y="0"/>
                </a:cubicBezTo>
                <a:cubicBezTo>
                  <a:pt x="5310290" y="12434"/>
                  <a:pt x="5259136" y="-4967"/>
                  <a:pt x="5377176" y="0"/>
                </a:cubicBezTo>
                <a:cubicBezTo>
                  <a:pt x="5495216" y="4967"/>
                  <a:pt x="5685569" y="-17457"/>
                  <a:pt x="5781161" y="0"/>
                </a:cubicBezTo>
                <a:cubicBezTo>
                  <a:pt x="5876753" y="17457"/>
                  <a:pt x="6235316" y="36918"/>
                  <a:pt x="6672714" y="0"/>
                </a:cubicBezTo>
                <a:cubicBezTo>
                  <a:pt x="7110112" y="-36918"/>
                  <a:pt x="7061709" y="10162"/>
                  <a:pt x="7369239" y="0"/>
                </a:cubicBezTo>
                <a:cubicBezTo>
                  <a:pt x="7676770" y="-10162"/>
                  <a:pt x="7644237" y="-10064"/>
                  <a:pt x="7773224" y="0"/>
                </a:cubicBezTo>
                <a:cubicBezTo>
                  <a:pt x="7902212" y="10064"/>
                  <a:pt x="8235293" y="-32898"/>
                  <a:pt x="8469749" y="0"/>
                </a:cubicBezTo>
                <a:cubicBezTo>
                  <a:pt x="8704205" y="32898"/>
                  <a:pt x="9303940" y="-45486"/>
                  <a:pt x="9751356" y="0"/>
                </a:cubicBezTo>
                <a:cubicBezTo>
                  <a:pt x="9768039" y="202086"/>
                  <a:pt x="9763441" y="360253"/>
                  <a:pt x="9751356" y="652244"/>
                </a:cubicBezTo>
                <a:cubicBezTo>
                  <a:pt x="9739271" y="944235"/>
                  <a:pt x="9744580" y="1049518"/>
                  <a:pt x="9751356" y="1331110"/>
                </a:cubicBezTo>
                <a:cubicBezTo>
                  <a:pt x="9665776" y="1322724"/>
                  <a:pt x="9434145" y="1333717"/>
                  <a:pt x="9347371" y="1331110"/>
                </a:cubicBezTo>
                <a:cubicBezTo>
                  <a:pt x="9260597" y="1328503"/>
                  <a:pt x="8720867" y="1374745"/>
                  <a:pt x="8455819" y="1331110"/>
                </a:cubicBezTo>
                <a:cubicBezTo>
                  <a:pt x="8190771" y="1287475"/>
                  <a:pt x="8006872" y="1303906"/>
                  <a:pt x="7661780" y="1331110"/>
                </a:cubicBezTo>
                <a:cubicBezTo>
                  <a:pt x="7316688" y="1358314"/>
                  <a:pt x="7185121" y="1292344"/>
                  <a:pt x="6867741" y="1331110"/>
                </a:cubicBezTo>
                <a:cubicBezTo>
                  <a:pt x="6550361" y="1369876"/>
                  <a:pt x="6391995" y="1297453"/>
                  <a:pt x="6073702" y="1331110"/>
                </a:cubicBezTo>
                <a:cubicBezTo>
                  <a:pt x="5755409" y="1364767"/>
                  <a:pt x="5776085" y="1324970"/>
                  <a:pt x="5572203" y="1331110"/>
                </a:cubicBezTo>
                <a:cubicBezTo>
                  <a:pt x="5368321" y="1337250"/>
                  <a:pt x="4919421" y="1338666"/>
                  <a:pt x="4680651" y="1331110"/>
                </a:cubicBezTo>
                <a:cubicBezTo>
                  <a:pt x="4441881" y="1323554"/>
                  <a:pt x="4272204" y="1310341"/>
                  <a:pt x="3984125" y="1331110"/>
                </a:cubicBezTo>
                <a:cubicBezTo>
                  <a:pt x="3696046" y="1351879"/>
                  <a:pt x="3760378" y="1331712"/>
                  <a:pt x="3580141" y="1331110"/>
                </a:cubicBezTo>
                <a:cubicBezTo>
                  <a:pt x="3399904" y="1330508"/>
                  <a:pt x="3132712" y="1336183"/>
                  <a:pt x="2883615" y="1331110"/>
                </a:cubicBezTo>
                <a:cubicBezTo>
                  <a:pt x="2634518" y="1326037"/>
                  <a:pt x="2575179" y="1359614"/>
                  <a:pt x="2284603" y="1331110"/>
                </a:cubicBezTo>
                <a:cubicBezTo>
                  <a:pt x="1994027" y="1302606"/>
                  <a:pt x="1981143" y="1325877"/>
                  <a:pt x="1685592" y="1331110"/>
                </a:cubicBezTo>
                <a:cubicBezTo>
                  <a:pt x="1390041" y="1336343"/>
                  <a:pt x="1299452" y="1317786"/>
                  <a:pt x="1086580" y="1331110"/>
                </a:cubicBezTo>
                <a:cubicBezTo>
                  <a:pt x="873708" y="1344434"/>
                  <a:pt x="469498" y="1322152"/>
                  <a:pt x="0" y="1331110"/>
                </a:cubicBezTo>
                <a:cubicBezTo>
                  <a:pt x="-131" y="1163936"/>
                  <a:pt x="-8017" y="903772"/>
                  <a:pt x="0" y="652244"/>
                </a:cubicBezTo>
                <a:cubicBezTo>
                  <a:pt x="8017" y="400716"/>
                  <a:pt x="2462" y="141480"/>
                  <a:pt x="0" y="0"/>
                </a:cubicBezTo>
                <a:close/>
              </a:path>
              <a:path w="9751356" h="1331110" stroke="0" extrusionOk="0">
                <a:moveTo>
                  <a:pt x="0" y="0"/>
                </a:moveTo>
                <a:cubicBezTo>
                  <a:pt x="179410" y="-1589"/>
                  <a:pt x="405595" y="-17769"/>
                  <a:pt x="599012" y="0"/>
                </a:cubicBezTo>
                <a:cubicBezTo>
                  <a:pt x="792429" y="17769"/>
                  <a:pt x="864983" y="19151"/>
                  <a:pt x="1002997" y="0"/>
                </a:cubicBezTo>
                <a:cubicBezTo>
                  <a:pt x="1141012" y="-19151"/>
                  <a:pt x="1452821" y="-25017"/>
                  <a:pt x="1894549" y="0"/>
                </a:cubicBezTo>
                <a:cubicBezTo>
                  <a:pt x="2336277" y="25017"/>
                  <a:pt x="2217007" y="-2551"/>
                  <a:pt x="2493561" y="0"/>
                </a:cubicBezTo>
                <a:cubicBezTo>
                  <a:pt x="2770115" y="2551"/>
                  <a:pt x="2909345" y="-21749"/>
                  <a:pt x="3092573" y="0"/>
                </a:cubicBezTo>
                <a:cubicBezTo>
                  <a:pt x="3275801" y="21749"/>
                  <a:pt x="3676862" y="10466"/>
                  <a:pt x="3984125" y="0"/>
                </a:cubicBezTo>
                <a:cubicBezTo>
                  <a:pt x="4291388" y="-10466"/>
                  <a:pt x="4266491" y="-7726"/>
                  <a:pt x="4485624" y="0"/>
                </a:cubicBezTo>
                <a:cubicBezTo>
                  <a:pt x="4704757" y="7726"/>
                  <a:pt x="4963409" y="-33220"/>
                  <a:pt x="5377176" y="0"/>
                </a:cubicBezTo>
                <a:cubicBezTo>
                  <a:pt x="5790943" y="33220"/>
                  <a:pt x="5966283" y="13595"/>
                  <a:pt x="6268729" y="0"/>
                </a:cubicBezTo>
                <a:cubicBezTo>
                  <a:pt x="6571175" y="-13595"/>
                  <a:pt x="6619126" y="10182"/>
                  <a:pt x="6965254" y="0"/>
                </a:cubicBezTo>
                <a:cubicBezTo>
                  <a:pt x="7311383" y="-10182"/>
                  <a:pt x="7561660" y="-35959"/>
                  <a:pt x="7856807" y="0"/>
                </a:cubicBezTo>
                <a:cubicBezTo>
                  <a:pt x="8151954" y="35959"/>
                  <a:pt x="8319131" y="-19289"/>
                  <a:pt x="8455819" y="0"/>
                </a:cubicBezTo>
                <a:cubicBezTo>
                  <a:pt x="8592507" y="19289"/>
                  <a:pt x="8773014" y="27625"/>
                  <a:pt x="9054831" y="0"/>
                </a:cubicBezTo>
                <a:cubicBezTo>
                  <a:pt x="9336648" y="-27625"/>
                  <a:pt x="9450839" y="-27596"/>
                  <a:pt x="9751356" y="0"/>
                </a:cubicBezTo>
                <a:cubicBezTo>
                  <a:pt x="9782957" y="272312"/>
                  <a:pt x="9768088" y="327588"/>
                  <a:pt x="9751356" y="652244"/>
                </a:cubicBezTo>
                <a:cubicBezTo>
                  <a:pt x="9734624" y="976900"/>
                  <a:pt x="9739649" y="1029098"/>
                  <a:pt x="9751356" y="1331110"/>
                </a:cubicBezTo>
                <a:cubicBezTo>
                  <a:pt x="9553603" y="1334805"/>
                  <a:pt x="9310945" y="1324278"/>
                  <a:pt x="8957317" y="1331110"/>
                </a:cubicBezTo>
                <a:cubicBezTo>
                  <a:pt x="8603689" y="1337942"/>
                  <a:pt x="8490006" y="1313999"/>
                  <a:pt x="8260792" y="1331110"/>
                </a:cubicBezTo>
                <a:cubicBezTo>
                  <a:pt x="8031579" y="1348221"/>
                  <a:pt x="7967139" y="1329122"/>
                  <a:pt x="7856807" y="1331110"/>
                </a:cubicBezTo>
                <a:cubicBezTo>
                  <a:pt x="7746476" y="1333098"/>
                  <a:pt x="7504236" y="1321880"/>
                  <a:pt x="7355309" y="1331110"/>
                </a:cubicBezTo>
                <a:cubicBezTo>
                  <a:pt x="7206382" y="1340340"/>
                  <a:pt x="6659559" y="1301564"/>
                  <a:pt x="6463756" y="1331110"/>
                </a:cubicBezTo>
                <a:cubicBezTo>
                  <a:pt x="6267953" y="1360656"/>
                  <a:pt x="6032851" y="1359349"/>
                  <a:pt x="5767231" y="1331110"/>
                </a:cubicBezTo>
                <a:cubicBezTo>
                  <a:pt x="5501611" y="1302871"/>
                  <a:pt x="5406717" y="1320890"/>
                  <a:pt x="5265732" y="1331110"/>
                </a:cubicBezTo>
                <a:cubicBezTo>
                  <a:pt x="5124747" y="1341330"/>
                  <a:pt x="4754251" y="1307587"/>
                  <a:pt x="4569207" y="1331110"/>
                </a:cubicBezTo>
                <a:cubicBezTo>
                  <a:pt x="4384163" y="1354633"/>
                  <a:pt x="4305654" y="1322506"/>
                  <a:pt x="4165222" y="1331110"/>
                </a:cubicBezTo>
                <a:cubicBezTo>
                  <a:pt x="4024790" y="1339714"/>
                  <a:pt x="3917574" y="1339257"/>
                  <a:pt x="3761237" y="1331110"/>
                </a:cubicBezTo>
                <a:cubicBezTo>
                  <a:pt x="3604900" y="1322963"/>
                  <a:pt x="3245924" y="1311121"/>
                  <a:pt x="3064712" y="1331110"/>
                </a:cubicBezTo>
                <a:cubicBezTo>
                  <a:pt x="2883501" y="1351099"/>
                  <a:pt x="2727300" y="1315326"/>
                  <a:pt x="2563214" y="1331110"/>
                </a:cubicBezTo>
                <a:cubicBezTo>
                  <a:pt x="2399128" y="1346894"/>
                  <a:pt x="2114361" y="1358913"/>
                  <a:pt x="1769175" y="1331110"/>
                </a:cubicBezTo>
                <a:cubicBezTo>
                  <a:pt x="1423989" y="1303307"/>
                  <a:pt x="1475978" y="1339987"/>
                  <a:pt x="1267676" y="1331110"/>
                </a:cubicBezTo>
                <a:cubicBezTo>
                  <a:pt x="1059374" y="1322233"/>
                  <a:pt x="289288" y="1361791"/>
                  <a:pt x="0" y="1331110"/>
                </a:cubicBezTo>
                <a:cubicBezTo>
                  <a:pt x="-26455" y="1192411"/>
                  <a:pt x="16070" y="926902"/>
                  <a:pt x="0" y="705488"/>
                </a:cubicBezTo>
                <a:cubicBezTo>
                  <a:pt x="-16070" y="484074"/>
                  <a:pt x="-34946" y="334677"/>
                  <a:pt x="0" y="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PROCEDURA “AUTOMATICA”, priva di istruttoria tecnica ed economico-finanziaria, trattandosi di una misura a carattere “compensativo” e, dunque, senza la presentazione di un piano/programma di investimento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xmlns="" id="{16A34C85-A388-3C41-832A-350F2D225854}"/>
              </a:ext>
            </a:extLst>
          </p:cNvPr>
          <p:cNvSpPr/>
          <p:nvPr/>
        </p:nvSpPr>
        <p:spPr>
          <a:xfrm>
            <a:off x="2427671" y="2835594"/>
            <a:ext cx="9751356" cy="1331110"/>
          </a:xfrm>
          <a:custGeom>
            <a:avLst/>
            <a:gdLst>
              <a:gd name="connsiteX0" fmla="*/ 0 w 9751356"/>
              <a:gd name="connsiteY0" fmla="*/ 0 h 1331110"/>
              <a:gd name="connsiteX1" fmla="*/ 794039 w 9751356"/>
              <a:gd name="connsiteY1" fmla="*/ 0 h 1331110"/>
              <a:gd name="connsiteX2" fmla="*/ 1685592 w 9751356"/>
              <a:gd name="connsiteY2" fmla="*/ 0 h 1331110"/>
              <a:gd name="connsiteX3" fmla="*/ 2187090 w 9751356"/>
              <a:gd name="connsiteY3" fmla="*/ 0 h 1331110"/>
              <a:gd name="connsiteX4" fmla="*/ 2981129 w 9751356"/>
              <a:gd name="connsiteY4" fmla="*/ 0 h 1331110"/>
              <a:gd name="connsiteX5" fmla="*/ 3482627 w 9751356"/>
              <a:gd name="connsiteY5" fmla="*/ 0 h 1331110"/>
              <a:gd name="connsiteX6" fmla="*/ 4179153 w 9751356"/>
              <a:gd name="connsiteY6" fmla="*/ 0 h 1331110"/>
              <a:gd name="connsiteX7" fmla="*/ 4973192 w 9751356"/>
              <a:gd name="connsiteY7" fmla="*/ 0 h 1331110"/>
              <a:gd name="connsiteX8" fmla="*/ 5377176 w 9751356"/>
              <a:gd name="connsiteY8" fmla="*/ 0 h 1331110"/>
              <a:gd name="connsiteX9" fmla="*/ 5781161 w 9751356"/>
              <a:gd name="connsiteY9" fmla="*/ 0 h 1331110"/>
              <a:gd name="connsiteX10" fmla="*/ 6672714 w 9751356"/>
              <a:gd name="connsiteY10" fmla="*/ 0 h 1331110"/>
              <a:gd name="connsiteX11" fmla="*/ 7369239 w 9751356"/>
              <a:gd name="connsiteY11" fmla="*/ 0 h 1331110"/>
              <a:gd name="connsiteX12" fmla="*/ 7773224 w 9751356"/>
              <a:gd name="connsiteY12" fmla="*/ 0 h 1331110"/>
              <a:gd name="connsiteX13" fmla="*/ 8469749 w 9751356"/>
              <a:gd name="connsiteY13" fmla="*/ 0 h 1331110"/>
              <a:gd name="connsiteX14" fmla="*/ 9751356 w 9751356"/>
              <a:gd name="connsiteY14" fmla="*/ 0 h 1331110"/>
              <a:gd name="connsiteX15" fmla="*/ 9751356 w 9751356"/>
              <a:gd name="connsiteY15" fmla="*/ 652244 h 1331110"/>
              <a:gd name="connsiteX16" fmla="*/ 9751356 w 9751356"/>
              <a:gd name="connsiteY16" fmla="*/ 1331110 h 1331110"/>
              <a:gd name="connsiteX17" fmla="*/ 9347371 w 9751356"/>
              <a:gd name="connsiteY17" fmla="*/ 1331110 h 1331110"/>
              <a:gd name="connsiteX18" fmla="*/ 8455819 w 9751356"/>
              <a:gd name="connsiteY18" fmla="*/ 1331110 h 1331110"/>
              <a:gd name="connsiteX19" fmla="*/ 7661780 w 9751356"/>
              <a:gd name="connsiteY19" fmla="*/ 1331110 h 1331110"/>
              <a:gd name="connsiteX20" fmla="*/ 6867741 w 9751356"/>
              <a:gd name="connsiteY20" fmla="*/ 1331110 h 1331110"/>
              <a:gd name="connsiteX21" fmla="*/ 6073702 w 9751356"/>
              <a:gd name="connsiteY21" fmla="*/ 1331110 h 1331110"/>
              <a:gd name="connsiteX22" fmla="*/ 5572203 w 9751356"/>
              <a:gd name="connsiteY22" fmla="*/ 1331110 h 1331110"/>
              <a:gd name="connsiteX23" fmla="*/ 4680651 w 9751356"/>
              <a:gd name="connsiteY23" fmla="*/ 1331110 h 1331110"/>
              <a:gd name="connsiteX24" fmla="*/ 3984125 w 9751356"/>
              <a:gd name="connsiteY24" fmla="*/ 1331110 h 1331110"/>
              <a:gd name="connsiteX25" fmla="*/ 3580141 w 9751356"/>
              <a:gd name="connsiteY25" fmla="*/ 1331110 h 1331110"/>
              <a:gd name="connsiteX26" fmla="*/ 2883615 w 9751356"/>
              <a:gd name="connsiteY26" fmla="*/ 1331110 h 1331110"/>
              <a:gd name="connsiteX27" fmla="*/ 2284603 w 9751356"/>
              <a:gd name="connsiteY27" fmla="*/ 1331110 h 1331110"/>
              <a:gd name="connsiteX28" fmla="*/ 1685592 w 9751356"/>
              <a:gd name="connsiteY28" fmla="*/ 1331110 h 1331110"/>
              <a:gd name="connsiteX29" fmla="*/ 1086580 w 9751356"/>
              <a:gd name="connsiteY29" fmla="*/ 1331110 h 1331110"/>
              <a:gd name="connsiteX30" fmla="*/ 0 w 9751356"/>
              <a:gd name="connsiteY30" fmla="*/ 1331110 h 1331110"/>
              <a:gd name="connsiteX31" fmla="*/ 0 w 9751356"/>
              <a:gd name="connsiteY31" fmla="*/ 652244 h 1331110"/>
              <a:gd name="connsiteX32" fmla="*/ 0 w 9751356"/>
              <a:gd name="connsiteY32" fmla="*/ 0 h 1331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751356" h="1331110" fill="none" extrusionOk="0">
                <a:moveTo>
                  <a:pt x="0" y="0"/>
                </a:moveTo>
                <a:cubicBezTo>
                  <a:pt x="222456" y="-1435"/>
                  <a:pt x="437656" y="20986"/>
                  <a:pt x="794039" y="0"/>
                </a:cubicBezTo>
                <a:cubicBezTo>
                  <a:pt x="1150422" y="-20986"/>
                  <a:pt x="1452685" y="43674"/>
                  <a:pt x="1685592" y="0"/>
                </a:cubicBezTo>
                <a:cubicBezTo>
                  <a:pt x="1918499" y="-43674"/>
                  <a:pt x="2013736" y="-10067"/>
                  <a:pt x="2187090" y="0"/>
                </a:cubicBezTo>
                <a:cubicBezTo>
                  <a:pt x="2360444" y="10067"/>
                  <a:pt x="2691502" y="36484"/>
                  <a:pt x="2981129" y="0"/>
                </a:cubicBezTo>
                <a:cubicBezTo>
                  <a:pt x="3270756" y="-36484"/>
                  <a:pt x="3375676" y="-19259"/>
                  <a:pt x="3482627" y="0"/>
                </a:cubicBezTo>
                <a:cubicBezTo>
                  <a:pt x="3589578" y="19259"/>
                  <a:pt x="4023848" y="-12021"/>
                  <a:pt x="4179153" y="0"/>
                </a:cubicBezTo>
                <a:cubicBezTo>
                  <a:pt x="4334458" y="12021"/>
                  <a:pt x="4636094" y="-12434"/>
                  <a:pt x="4973192" y="0"/>
                </a:cubicBezTo>
                <a:cubicBezTo>
                  <a:pt x="5310290" y="12434"/>
                  <a:pt x="5259136" y="-4967"/>
                  <a:pt x="5377176" y="0"/>
                </a:cubicBezTo>
                <a:cubicBezTo>
                  <a:pt x="5495216" y="4967"/>
                  <a:pt x="5685569" y="-17457"/>
                  <a:pt x="5781161" y="0"/>
                </a:cubicBezTo>
                <a:cubicBezTo>
                  <a:pt x="5876753" y="17457"/>
                  <a:pt x="6235316" y="36918"/>
                  <a:pt x="6672714" y="0"/>
                </a:cubicBezTo>
                <a:cubicBezTo>
                  <a:pt x="7110112" y="-36918"/>
                  <a:pt x="7061709" y="10162"/>
                  <a:pt x="7369239" y="0"/>
                </a:cubicBezTo>
                <a:cubicBezTo>
                  <a:pt x="7676770" y="-10162"/>
                  <a:pt x="7644237" y="-10064"/>
                  <a:pt x="7773224" y="0"/>
                </a:cubicBezTo>
                <a:cubicBezTo>
                  <a:pt x="7902212" y="10064"/>
                  <a:pt x="8235293" y="-32898"/>
                  <a:pt x="8469749" y="0"/>
                </a:cubicBezTo>
                <a:cubicBezTo>
                  <a:pt x="8704205" y="32898"/>
                  <a:pt x="9303940" y="-45486"/>
                  <a:pt x="9751356" y="0"/>
                </a:cubicBezTo>
                <a:cubicBezTo>
                  <a:pt x="9768039" y="202086"/>
                  <a:pt x="9763441" y="360253"/>
                  <a:pt x="9751356" y="652244"/>
                </a:cubicBezTo>
                <a:cubicBezTo>
                  <a:pt x="9739271" y="944235"/>
                  <a:pt x="9744580" y="1049518"/>
                  <a:pt x="9751356" y="1331110"/>
                </a:cubicBezTo>
                <a:cubicBezTo>
                  <a:pt x="9665776" y="1322724"/>
                  <a:pt x="9434145" y="1333717"/>
                  <a:pt x="9347371" y="1331110"/>
                </a:cubicBezTo>
                <a:cubicBezTo>
                  <a:pt x="9260597" y="1328503"/>
                  <a:pt x="8720867" y="1374745"/>
                  <a:pt x="8455819" y="1331110"/>
                </a:cubicBezTo>
                <a:cubicBezTo>
                  <a:pt x="8190771" y="1287475"/>
                  <a:pt x="8006872" y="1303906"/>
                  <a:pt x="7661780" y="1331110"/>
                </a:cubicBezTo>
                <a:cubicBezTo>
                  <a:pt x="7316688" y="1358314"/>
                  <a:pt x="7185121" y="1292344"/>
                  <a:pt x="6867741" y="1331110"/>
                </a:cubicBezTo>
                <a:cubicBezTo>
                  <a:pt x="6550361" y="1369876"/>
                  <a:pt x="6391995" y="1297453"/>
                  <a:pt x="6073702" y="1331110"/>
                </a:cubicBezTo>
                <a:cubicBezTo>
                  <a:pt x="5755409" y="1364767"/>
                  <a:pt x="5776085" y="1324970"/>
                  <a:pt x="5572203" y="1331110"/>
                </a:cubicBezTo>
                <a:cubicBezTo>
                  <a:pt x="5368321" y="1337250"/>
                  <a:pt x="4919421" y="1338666"/>
                  <a:pt x="4680651" y="1331110"/>
                </a:cubicBezTo>
                <a:cubicBezTo>
                  <a:pt x="4441881" y="1323554"/>
                  <a:pt x="4272204" y="1310341"/>
                  <a:pt x="3984125" y="1331110"/>
                </a:cubicBezTo>
                <a:cubicBezTo>
                  <a:pt x="3696046" y="1351879"/>
                  <a:pt x="3760378" y="1331712"/>
                  <a:pt x="3580141" y="1331110"/>
                </a:cubicBezTo>
                <a:cubicBezTo>
                  <a:pt x="3399904" y="1330508"/>
                  <a:pt x="3132712" y="1336183"/>
                  <a:pt x="2883615" y="1331110"/>
                </a:cubicBezTo>
                <a:cubicBezTo>
                  <a:pt x="2634518" y="1326037"/>
                  <a:pt x="2575179" y="1359614"/>
                  <a:pt x="2284603" y="1331110"/>
                </a:cubicBezTo>
                <a:cubicBezTo>
                  <a:pt x="1994027" y="1302606"/>
                  <a:pt x="1981143" y="1325877"/>
                  <a:pt x="1685592" y="1331110"/>
                </a:cubicBezTo>
                <a:cubicBezTo>
                  <a:pt x="1390041" y="1336343"/>
                  <a:pt x="1299452" y="1317786"/>
                  <a:pt x="1086580" y="1331110"/>
                </a:cubicBezTo>
                <a:cubicBezTo>
                  <a:pt x="873708" y="1344434"/>
                  <a:pt x="469498" y="1322152"/>
                  <a:pt x="0" y="1331110"/>
                </a:cubicBezTo>
                <a:cubicBezTo>
                  <a:pt x="-131" y="1163936"/>
                  <a:pt x="-8017" y="903772"/>
                  <a:pt x="0" y="652244"/>
                </a:cubicBezTo>
                <a:cubicBezTo>
                  <a:pt x="8017" y="400716"/>
                  <a:pt x="2462" y="141480"/>
                  <a:pt x="0" y="0"/>
                </a:cubicBezTo>
                <a:close/>
              </a:path>
              <a:path w="9751356" h="1331110" stroke="0" extrusionOk="0">
                <a:moveTo>
                  <a:pt x="0" y="0"/>
                </a:moveTo>
                <a:cubicBezTo>
                  <a:pt x="179410" y="-1589"/>
                  <a:pt x="405595" y="-17769"/>
                  <a:pt x="599012" y="0"/>
                </a:cubicBezTo>
                <a:cubicBezTo>
                  <a:pt x="792429" y="17769"/>
                  <a:pt x="864983" y="19151"/>
                  <a:pt x="1002997" y="0"/>
                </a:cubicBezTo>
                <a:cubicBezTo>
                  <a:pt x="1141012" y="-19151"/>
                  <a:pt x="1452821" y="-25017"/>
                  <a:pt x="1894549" y="0"/>
                </a:cubicBezTo>
                <a:cubicBezTo>
                  <a:pt x="2336277" y="25017"/>
                  <a:pt x="2217007" y="-2551"/>
                  <a:pt x="2493561" y="0"/>
                </a:cubicBezTo>
                <a:cubicBezTo>
                  <a:pt x="2770115" y="2551"/>
                  <a:pt x="2909345" y="-21749"/>
                  <a:pt x="3092573" y="0"/>
                </a:cubicBezTo>
                <a:cubicBezTo>
                  <a:pt x="3275801" y="21749"/>
                  <a:pt x="3676862" y="10466"/>
                  <a:pt x="3984125" y="0"/>
                </a:cubicBezTo>
                <a:cubicBezTo>
                  <a:pt x="4291388" y="-10466"/>
                  <a:pt x="4266491" y="-7726"/>
                  <a:pt x="4485624" y="0"/>
                </a:cubicBezTo>
                <a:cubicBezTo>
                  <a:pt x="4704757" y="7726"/>
                  <a:pt x="4963409" y="-33220"/>
                  <a:pt x="5377176" y="0"/>
                </a:cubicBezTo>
                <a:cubicBezTo>
                  <a:pt x="5790943" y="33220"/>
                  <a:pt x="5966283" y="13595"/>
                  <a:pt x="6268729" y="0"/>
                </a:cubicBezTo>
                <a:cubicBezTo>
                  <a:pt x="6571175" y="-13595"/>
                  <a:pt x="6619126" y="10182"/>
                  <a:pt x="6965254" y="0"/>
                </a:cubicBezTo>
                <a:cubicBezTo>
                  <a:pt x="7311383" y="-10182"/>
                  <a:pt x="7561660" y="-35959"/>
                  <a:pt x="7856807" y="0"/>
                </a:cubicBezTo>
                <a:cubicBezTo>
                  <a:pt x="8151954" y="35959"/>
                  <a:pt x="8319131" y="-19289"/>
                  <a:pt x="8455819" y="0"/>
                </a:cubicBezTo>
                <a:cubicBezTo>
                  <a:pt x="8592507" y="19289"/>
                  <a:pt x="8773014" y="27625"/>
                  <a:pt x="9054831" y="0"/>
                </a:cubicBezTo>
                <a:cubicBezTo>
                  <a:pt x="9336648" y="-27625"/>
                  <a:pt x="9450839" y="-27596"/>
                  <a:pt x="9751356" y="0"/>
                </a:cubicBezTo>
                <a:cubicBezTo>
                  <a:pt x="9782957" y="272312"/>
                  <a:pt x="9768088" y="327588"/>
                  <a:pt x="9751356" y="652244"/>
                </a:cubicBezTo>
                <a:cubicBezTo>
                  <a:pt x="9734624" y="976900"/>
                  <a:pt x="9739649" y="1029098"/>
                  <a:pt x="9751356" y="1331110"/>
                </a:cubicBezTo>
                <a:cubicBezTo>
                  <a:pt x="9553603" y="1334805"/>
                  <a:pt x="9310945" y="1324278"/>
                  <a:pt x="8957317" y="1331110"/>
                </a:cubicBezTo>
                <a:cubicBezTo>
                  <a:pt x="8603689" y="1337942"/>
                  <a:pt x="8490006" y="1313999"/>
                  <a:pt x="8260792" y="1331110"/>
                </a:cubicBezTo>
                <a:cubicBezTo>
                  <a:pt x="8031579" y="1348221"/>
                  <a:pt x="7967139" y="1329122"/>
                  <a:pt x="7856807" y="1331110"/>
                </a:cubicBezTo>
                <a:cubicBezTo>
                  <a:pt x="7746476" y="1333098"/>
                  <a:pt x="7504236" y="1321880"/>
                  <a:pt x="7355309" y="1331110"/>
                </a:cubicBezTo>
                <a:cubicBezTo>
                  <a:pt x="7206382" y="1340340"/>
                  <a:pt x="6659559" y="1301564"/>
                  <a:pt x="6463756" y="1331110"/>
                </a:cubicBezTo>
                <a:cubicBezTo>
                  <a:pt x="6267953" y="1360656"/>
                  <a:pt x="6032851" y="1359349"/>
                  <a:pt x="5767231" y="1331110"/>
                </a:cubicBezTo>
                <a:cubicBezTo>
                  <a:pt x="5501611" y="1302871"/>
                  <a:pt x="5406717" y="1320890"/>
                  <a:pt x="5265732" y="1331110"/>
                </a:cubicBezTo>
                <a:cubicBezTo>
                  <a:pt x="5124747" y="1341330"/>
                  <a:pt x="4754251" y="1307587"/>
                  <a:pt x="4569207" y="1331110"/>
                </a:cubicBezTo>
                <a:cubicBezTo>
                  <a:pt x="4384163" y="1354633"/>
                  <a:pt x="4305654" y="1322506"/>
                  <a:pt x="4165222" y="1331110"/>
                </a:cubicBezTo>
                <a:cubicBezTo>
                  <a:pt x="4024790" y="1339714"/>
                  <a:pt x="3917574" y="1339257"/>
                  <a:pt x="3761237" y="1331110"/>
                </a:cubicBezTo>
                <a:cubicBezTo>
                  <a:pt x="3604900" y="1322963"/>
                  <a:pt x="3245924" y="1311121"/>
                  <a:pt x="3064712" y="1331110"/>
                </a:cubicBezTo>
                <a:cubicBezTo>
                  <a:pt x="2883501" y="1351099"/>
                  <a:pt x="2727300" y="1315326"/>
                  <a:pt x="2563214" y="1331110"/>
                </a:cubicBezTo>
                <a:cubicBezTo>
                  <a:pt x="2399128" y="1346894"/>
                  <a:pt x="2114361" y="1358913"/>
                  <a:pt x="1769175" y="1331110"/>
                </a:cubicBezTo>
                <a:cubicBezTo>
                  <a:pt x="1423989" y="1303307"/>
                  <a:pt x="1475978" y="1339987"/>
                  <a:pt x="1267676" y="1331110"/>
                </a:cubicBezTo>
                <a:cubicBezTo>
                  <a:pt x="1059374" y="1322233"/>
                  <a:pt x="289288" y="1361791"/>
                  <a:pt x="0" y="1331110"/>
                </a:cubicBezTo>
                <a:cubicBezTo>
                  <a:pt x="-26455" y="1192411"/>
                  <a:pt x="16070" y="926902"/>
                  <a:pt x="0" y="705488"/>
                </a:cubicBezTo>
                <a:cubicBezTo>
                  <a:pt x="-16070" y="484074"/>
                  <a:pt x="-34946" y="334677"/>
                  <a:pt x="0" y="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Si procederà, pertanto, al mero accertamento della COMPLETEZZA E DELLA REGOLARITÀ DELLE ISTANZE presentate e della documentazione alle stesse allegata, comprensiva dell’ ATTESTAZIONE – da parte di ESPERTO INDIPENDENTE – del calo di fatturato, n. di ULA impiegate, costi fissi effettivamente sostenuti</a:t>
            </a: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xmlns="" id="{0168A9EF-E31A-F745-A75D-FA65B9D2F48C}"/>
              </a:ext>
            </a:extLst>
          </p:cNvPr>
          <p:cNvSpPr/>
          <p:nvPr/>
        </p:nvSpPr>
        <p:spPr>
          <a:xfrm>
            <a:off x="2427671" y="4369652"/>
            <a:ext cx="9751356" cy="1063619"/>
          </a:xfrm>
          <a:custGeom>
            <a:avLst/>
            <a:gdLst>
              <a:gd name="connsiteX0" fmla="*/ 0 w 9751356"/>
              <a:gd name="connsiteY0" fmla="*/ 0 h 1063619"/>
              <a:gd name="connsiteX1" fmla="*/ 794039 w 9751356"/>
              <a:gd name="connsiteY1" fmla="*/ 0 h 1063619"/>
              <a:gd name="connsiteX2" fmla="*/ 1685592 w 9751356"/>
              <a:gd name="connsiteY2" fmla="*/ 0 h 1063619"/>
              <a:gd name="connsiteX3" fmla="*/ 2187090 w 9751356"/>
              <a:gd name="connsiteY3" fmla="*/ 0 h 1063619"/>
              <a:gd name="connsiteX4" fmla="*/ 2981129 w 9751356"/>
              <a:gd name="connsiteY4" fmla="*/ 0 h 1063619"/>
              <a:gd name="connsiteX5" fmla="*/ 3482627 w 9751356"/>
              <a:gd name="connsiteY5" fmla="*/ 0 h 1063619"/>
              <a:gd name="connsiteX6" fmla="*/ 4179153 w 9751356"/>
              <a:gd name="connsiteY6" fmla="*/ 0 h 1063619"/>
              <a:gd name="connsiteX7" fmla="*/ 4973192 w 9751356"/>
              <a:gd name="connsiteY7" fmla="*/ 0 h 1063619"/>
              <a:gd name="connsiteX8" fmla="*/ 5377176 w 9751356"/>
              <a:gd name="connsiteY8" fmla="*/ 0 h 1063619"/>
              <a:gd name="connsiteX9" fmla="*/ 5781161 w 9751356"/>
              <a:gd name="connsiteY9" fmla="*/ 0 h 1063619"/>
              <a:gd name="connsiteX10" fmla="*/ 6672714 w 9751356"/>
              <a:gd name="connsiteY10" fmla="*/ 0 h 1063619"/>
              <a:gd name="connsiteX11" fmla="*/ 7369239 w 9751356"/>
              <a:gd name="connsiteY11" fmla="*/ 0 h 1063619"/>
              <a:gd name="connsiteX12" fmla="*/ 7773224 w 9751356"/>
              <a:gd name="connsiteY12" fmla="*/ 0 h 1063619"/>
              <a:gd name="connsiteX13" fmla="*/ 8469749 w 9751356"/>
              <a:gd name="connsiteY13" fmla="*/ 0 h 1063619"/>
              <a:gd name="connsiteX14" fmla="*/ 9751356 w 9751356"/>
              <a:gd name="connsiteY14" fmla="*/ 0 h 1063619"/>
              <a:gd name="connsiteX15" fmla="*/ 9751356 w 9751356"/>
              <a:gd name="connsiteY15" fmla="*/ 521173 h 1063619"/>
              <a:gd name="connsiteX16" fmla="*/ 9751356 w 9751356"/>
              <a:gd name="connsiteY16" fmla="*/ 1063619 h 1063619"/>
              <a:gd name="connsiteX17" fmla="*/ 9347371 w 9751356"/>
              <a:gd name="connsiteY17" fmla="*/ 1063619 h 1063619"/>
              <a:gd name="connsiteX18" fmla="*/ 8455819 w 9751356"/>
              <a:gd name="connsiteY18" fmla="*/ 1063619 h 1063619"/>
              <a:gd name="connsiteX19" fmla="*/ 7661780 w 9751356"/>
              <a:gd name="connsiteY19" fmla="*/ 1063619 h 1063619"/>
              <a:gd name="connsiteX20" fmla="*/ 6867741 w 9751356"/>
              <a:gd name="connsiteY20" fmla="*/ 1063619 h 1063619"/>
              <a:gd name="connsiteX21" fmla="*/ 6073702 w 9751356"/>
              <a:gd name="connsiteY21" fmla="*/ 1063619 h 1063619"/>
              <a:gd name="connsiteX22" fmla="*/ 5572203 w 9751356"/>
              <a:gd name="connsiteY22" fmla="*/ 1063619 h 1063619"/>
              <a:gd name="connsiteX23" fmla="*/ 4680651 w 9751356"/>
              <a:gd name="connsiteY23" fmla="*/ 1063619 h 1063619"/>
              <a:gd name="connsiteX24" fmla="*/ 3984125 w 9751356"/>
              <a:gd name="connsiteY24" fmla="*/ 1063619 h 1063619"/>
              <a:gd name="connsiteX25" fmla="*/ 3580141 w 9751356"/>
              <a:gd name="connsiteY25" fmla="*/ 1063619 h 1063619"/>
              <a:gd name="connsiteX26" fmla="*/ 2883615 w 9751356"/>
              <a:gd name="connsiteY26" fmla="*/ 1063619 h 1063619"/>
              <a:gd name="connsiteX27" fmla="*/ 2284603 w 9751356"/>
              <a:gd name="connsiteY27" fmla="*/ 1063619 h 1063619"/>
              <a:gd name="connsiteX28" fmla="*/ 1685592 w 9751356"/>
              <a:gd name="connsiteY28" fmla="*/ 1063619 h 1063619"/>
              <a:gd name="connsiteX29" fmla="*/ 1086580 w 9751356"/>
              <a:gd name="connsiteY29" fmla="*/ 1063619 h 1063619"/>
              <a:gd name="connsiteX30" fmla="*/ 0 w 9751356"/>
              <a:gd name="connsiteY30" fmla="*/ 1063619 h 1063619"/>
              <a:gd name="connsiteX31" fmla="*/ 0 w 9751356"/>
              <a:gd name="connsiteY31" fmla="*/ 521173 h 1063619"/>
              <a:gd name="connsiteX32" fmla="*/ 0 w 9751356"/>
              <a:gd name="connsiteY32" fmla="*/ 0 h 1063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9751356" h="1063619" fill="none" extrusionOk="0">
                <a:moveTo>
                  <a:pt x="0" y="0"/>
                </a:moveTo>
                <a:cubicBezTo>
                  <a:pt x="222456" y="-1435"/>
                  <a:pt x="437656" y="20986"/>
                  <a:pt x="794039" y="0"/>
                </a:cubicBezTo>
                <a:cubicBezTo>
                  <a:pt x="1150422" y="-20986"/>
                  <a:pt x="1452685" y="43674"/>
                  <a:pt x="1685592" y="0"/>
                </a:cubicBezTo>
                <a:cubicBezTo>
                  <a:pt x="1918499" y="-43674"/>
                  <a:pt x="2013736" y="-10067"/>
                  <a:pt x="2187090" y="0"/>
                </a:cubicBezTo>
                <a:cubicBezTo>
                  <a:pt x="2360444" y="10067"/>
                  <a:pt x="2691502" y="36484"/>
                  <a:pt x="2981129" y="0"/>
                </a:cubicBezTo>
                <a:cubicBezTo>
                  <a:pt x="3270756" y="-36484"/>
                  <a:pt x="3375676" y="-19259"/>
                  <a:pt x="3482627" y="0"/>
                </a:cubicBezTo>
                <a:cubicBezTo>
                  <a:pt x="3589578" y="19259"/>
                  <a:pt x="4023848" y="-12021"/>
                  <a:pt x="4179153" y="0"/>
                </a:cubicBezTo>
                <a:cubicBezTo>
                  <a:pt x="4334458" y="12021"/>
                  <a:pt x="4636094" y="-12434"/>
                  <a:pt x="4973192" y="0"/>
                </a:cubicBezTo>
                <a:cubicBezTo>
                  <a:pt x="5310290" y="12434"/>
                  <a:pt x="5259136" y="-4967"/>
                  <a:pt x="5377176" y="0"/>
                </a:cubicBezTo>
                <a:cubicBezTo>
                  <a:pt x="5495216" y="4967"/>
                  <a:pt x="5685569" y="-17457"/>
                  <a:pt x="5781161" y="0"/>
                </a:cubicBezTo>
                <a:cubicBezTo>
                  <a:pt x="5876753" y="17457"/>
                  <a:pt x="6235316" y="36918"/>
                  <a:pt x="6672714" y="0"/>
                </a:cubicBezTo>
                <a:cubicBezTo>
                  <a:pt x="7110112" y="-36918"/>
                  <a:pt x="7061709" y="10162"/>
                  <a:pt x="7369239" y="0"/>
                </a:cubicBezTo>
                <a:cubicBezTo>
                  <a:pt x="7676770" y="-10162"/>
                  <a:pt x="7644237" y="-10064"/>
                  <a:pt x="7773224" y="0"/>
                </a:cubicBezTo>
                <a:cubicBezTo>
                  <a:pt x="7902212" y="10064"/>
                  <a:pt x="8235293" y="-32898"/>
                  <a:pt x="8469749" y="0"/>
                </a:cubicBezTo>
                <a:cubicBezTo>
                  <a:pt x="8704205" y="32898"/>
                  <a:pt x="9303940" y="-45486"/>
                  <a:pt x="9751356" y="0"/>
                </a:cubicBezTo>
                <a:cubicBezTo>
                  <a:pt x="9741576" y="108945"/>
                  <a:pt x="9731991" y="399994"/>
                  <a:pt x="9751356" y="521173"/>
                </a:cubicBezTo>
                <a:cubicBezTo>
                  <a:pt x="9770721" y="642352"/>
                  <a:pt x="9772938" y="894645"/>
                  <a:pt x="9751356" y="1063619"/>
                </a:cubicBezTo>
                <a:cubicBezTo>
                  <a:pt x="9665776" y="1055233"/>
                  <a:pt x="9434145" y="1066226"/>
                  <a:pt x="9347371" y="1063619"/>
                </a:cubicBezTo>
                <a:cubicBezTo>
                  <a:pt x="9260597" y="1061012"/>
                  <a:pt x="8720867" y="1107254"/>
                  <a:pt x="8455819" y="1063619"/>
                </a:cubicBezTo>
                <a:cubicBezTo>
                  <a:pt x="8190771" y="1019984"/>
                  <a:pt x="8006872" y="1036415"/>
                  <a:pt x="7661780" y="1063619"/>
                </a:cubicBezTo>
                <a:cubicBezTo>
                  <a:pt x="7316688" y="1090823"/>
                  <a:pt x="7185121" y="1024853"/>
                  <a:pt x="6867741" y="1063619"/>
                </a:cubicBezTo>
                <a:cubicBezTo>
                  <a:pt x="6550361" y="1102385"/>
                  <a:pt x="6391995" y="1029962"/>
                  <a:pt x="6073702" y="1063619"/>
                </a:cubicBezTo>
                <a:cubicBezTo>
                  <a:pt x="5755409" y="1097276"/>
                  <a:pt x="5776085" y="1057479"/>
                  <a:pt x="5572203" y="1063619"/>
                </a:cubicBezTo>
                <a:cubicBezTo>
                  <a:pt x="5368321" y="1069759"/>
                  <a:pt x="4919421" y="1071175"/>
                  <a:pt x="4680651" y="1063619"/>
                </a:cubicBezTo>
                <a:cubicBezTo>
                  <a:pt x="4441881" y="1056063"/>
                  <a:pt x="4272204" y="1042850"/>
                  <a:pt x="3984125" y="1063619"/>
                </a:cubicBezTo>
                <a:cubicBezTo>
                  <a:pt x="3696046" y="1084388"/>
                  <a:pt x="3760378" y="1064221"/>
                  <a:pt x="3580141" y="1063619"/>
                </a:cubicBezTo>
                <a:cubicBezTo>
                  <a:pt x="3399904" y="1063017"/>
                  <a:pt x="3132712" y="1068692"/>
                  <a:pt x="2883615" y="1063619"/>
                </a:cubicBezTo>
                <a:cubicBezTo>
                  <a:pt x="2634518" y="1058546"/>
                  <a:pt x="2575179" y="1092123"/>
                  <a:pt x="2284603" y="1063619"/>
                </a:cubicBezTo>
                <a:cubicBezTo>
                  <a:pt x="1994027" y="1035115"/>
                  <a:pt x="1981143" y="1058386"/>
                  <a:pt x="1685592" y="1063619"/>
                </a:cubicBezTo>
                <a:cubicBezTo>
                  <a:pt x="1390041" y="1068852"/>
                  <a:pt x="1299452" y="1050295"/>
                  <a:pt x="1086580" y="1063619"/>
                </a:cubicBezTo>
                <a:cubicBezTo>
                  <a:pt x="873708" y="1076943"/>
                  <a:pt x="469498" y="1054661"/>
                  <a:pt x="0" y="1063619"/>
                </a:cubicBezTo>
                <a:cubicBezTo>
                  <a:pt x="-3673" y="852637"/>
                  <a:pt x="-11535" y="754837"/>
                  <a:pt x="0" y="521173"/>
                </a:cubicBezTo>
                <a:cubicBezTo>
                  <a:pt x="11535" y="287509"/>
                  <a:pt x="-8484" y="231974"/>
                  <a:pt x="0" y="0"/>
                </a:cubicBezTo>
                <a:close/>
              </a:path>
              <a:path w="9751356" h="1063619" stroke="0" extrusionOk="0">
                <a:moveTo>
                  <a:pt x="0" y="0"/>
                </a:moveTo>
                <a:cubicBezTo>
                  <a:pt x="179410" y="-1589"/>
                  <a:pt x="405595" y="-17769"/>
                  <a:pt x="599012" y="0"/>
                </a:cubicBezTo>
                <a:cubicBezTo>
                  <a:pt x="792429" y="17769"/>
                  <a:pt x="864983" y="19151"/>
                  <a:pt x="1002997" y="0"/>
                </a:cubicBezTo>
                <a:cubicBezTo>
                  <a:pt x="1141012" y="-19151"/>
                  <a:pt x="1452821" y="-25017"/>
                  <a:pt x="1894549" y="0"/>
                </a:cubicBezTo>
                <a:cubicBezTo>
                  <a:pt x="2336277" y="25017"/>
                  <a:pt x="2217007" y="-2551"/>
                  <a:pt x="2493561" y="0"/>
                </a:cubicBezTo>
                <a:cubicBezTo>
                  <a:pt x="2770115" y="2551"/>
                  <a:pt x="2909345" y="-21749"/>
                  <a:pt x="3092573" y="0"/>
                </a:cubicBezTo>
                <a:cubicBezTo>
                  <a:pt x="3275801" y="21749"/>
                  <a:pt x="3676862" y="10466"/>
                  <a:pt x="3984125" y="0"/>
                </a:cubicBezTo>
                <a:cubicBezTo>
                  <a:pt x="4291388" y="-10466"/>
                  <a:pt x="4266491" y="-7726"/>
                  <a:pt x="4485624" y="0"/>
                </a:cubicBezTo>
                <a:cubicBezTo>
                  <a:pt x="4704757" y="7726"/>
                  <a:pt x="4963409" y="-33220"/>
                  <a:pt x="5377176" y="0"/>
                </a:cubicBezTo>
                <a:cubicBezTo>
                  <a:pt x="5790943" y="33220"/>
                  <a:pt x="5966283" y="13595"/>
                  <a:pt x="6268729" y="0"/>
                </a:cubicBezTo>
                <a:cubicBezTo>
                  <a:pt x="6571175" y="-13595"/>
                  <a:pt x="6619126" y="10182"/>
                  <a:pt x="6965254" y="0"/>
                </a:cubicBezTo>
                <a:cubicBezTo>
                  <a:pt x="7311383" y="-10182"/>
                  <a:pt x="7561660" y="-35959"/>
                  <a:pt x="7856807" y="0"/>
                </a:cubicBezTo>
                <a:cubicBezTo>
                  <a:pt x="8151954" y="35959"/>
                  <a:pt x="8319131" y="-19289"/>
                  <a:pt x="8455819" y="0"/>
                </a:cubicBezTo>
                <a:cubicBezTo>
                  <a:pt x="8592507" y="19289"/>
                  <a:pt x="8773014" y="27625"/>
                  <a:pt x="9054831" y="0"/>
                </a:cubicBezTo>
                <a:cubicBezTo>
                  <a:pt x="9336648" y="-27625"/>
                  <a:pt x="9450839" y="-27596"/>
                  <a:pt x="9751356" y="0"/>
                </a:cubicBezTo>
                <a:cubicBezTo>
                  <a:pt x="9777037" y="193327"/>
                  <a:pt x="9740201" y="288154"/>
                  <a:pt x="9751356" y="521173"/>
                </a:cubicBezTo>
                <a:cubicBezTo>
                  <a:pt x="9762511" y="754192"/>
                  <a:pt x="9745656" y="939298"/>
                  <a:pt x="9751356" y="1063619"/>
                </a:cubicBezTo>
                <a:cubicBezTo>
                  <a:pt x="9553603" y="1067314"/>
                  <a:pt x="9310945" y="1056787"/>
                  <a:pt x="8957317" y="1063619"/>
                </a:cubicBezTo>
                <a:cubicBezTo>
                  <a:pt x="8603689" y="1070451"/>
                  <a:pt x="8490006" y="1046508"/>
                  <a:pt x="8260792" y="1063619"/>
                </a:cubicBezTo>
                <a:cubicBezTo>
                  <a:pt x="8031579" y="1080730"/>
                  <a:pt x="7967139" y="1061631"/>
                  <a:pt x="7856807" y="1063619"/>
                </a:cubicBezTo>
                <a:cubicBezTo>
                  <a:pt x="7746476" y="1065607"/>
                  <a:pt x="7504236" y="1054389"/>
                  <a:pt x="7355309" y="1063619"/>
                </a:cubicBezTo>
                <a:cubicBezTo>
                  <a:pt x="7206382" y="1072849"/>
                  <a:pt x="6659559" y="1034073"/>
                  <a:pt x="6463756" y="1063619"/>
                </a:cubicBezTo>
                <a:cubicBezTo>
                  <a:pt x="6267953" y="1093165"/>
                  <a:pt x="6032851" y="1091858"/>
                  <a:pt x="5767231" y="1063619"/>
                </a:cubicBezTo>
                <a:cubicBezTo>
                  <a:pt x="5501611" y="1035380"/>
                  <a:pt x="5406717" y="1053399"/>
                  <a:pt x="5265732" y="1063619"/>
                </a:cubicBezTo>
                <a:cubicBezTo>
                  <a:pt x="5124747" y="1073839"/>
                  <a:pt x="4754251" y="1040096"/>
                  <a:pt x="4569207" y="1063619"/>
                </a:cubicBezTo>
                <a:cubicBezTo>
                  <a:pt x="4384163" y="1087142"/>
                  <a:pt x="4305654" y="1055015"/>
                  <a:pt x="4165222" y="1063619"/>
                </a:cubicBezTo>
                <a:cubicBezTo>
                  <a:pt x="4024790" y="1072223"/>
                  <a:pt x="3917574" y="1071766"/>
                  <a:pt x="3761237" y="1063619"/>
                </a:cubicBezTo>
                <a:cubicBezTo>
                  <a:pt x="3604900" y="1055472"/>
                  <a:pt x="3245924" y="1043630"/>
                  <a:pt x="3064712" y="1063619"/>
                </a:cubicBezTo>
                <a:cubicBezTo>
                  <a:pt x="2883501" y="1083608"/>
                  <a:pt x="2727300" y="1047835"/>
                  <a:pt x="2563214" y="1063619"/>
                </a:cubicBezTo>
                <a:cubicBezTo>
                  <a:pt x="2399128" y="1079403"/>
                  <a:pt x="2114361" y="1091422"/>
                  <a:pt x="1769175" y="1063619"/>
                </a:cubicBezTo>
                <a:cubicBezTo>
                  <a:pt x="1423989" y="1035816"/>
                  <a:pt x="1475978" y="1072496"/>
                  <a:pt x="1267676" y="1063619"/>
                </a:cubicBezTo>
                <a:cubicBezTo>
                  <a:pt x="1059374" y="1054742"/>
                  <a:pt x="289288" y="1094300"/>
                  <a:pt x="0" y="1063619"/>
                </a:cubicBezTo>
                <a:cubicBezTo>
                  <a:pt x="-24207" y="911281"/>
                  <a:pt x="17521" y="715371"/>
                  <a:pt x="0" y="563718"/>
                </a:cubicBezTo>
                <a:cubicBezTo>
                  <a:pt x="-17521" y="412065"/>
                  <a:pt x="-117" y="248692"/>
                  <a:pt x="0" y="0"/>
                </a:cubicBezTo>
                <a:close/>
              </a:path>
            </a:pathLst>
          </a:custGeom>
          <a:solidFill>
            <a:schemeClr val="accent5">
              <a:lumMod val="75000"/>
            </a:schemeClr>
          </a:solidFill>
          <a:ln>
            <a:solidFill>
              <a:srgbClr val="0070A1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>
              <a:lnSpc>
                <a:spcPct val="107000"/>
              </a:lnSpc>
              <a:spcAft>
                <a:spcPts val="400"/>
              </a:spcAft>
            </a:pPr>
            <a:r>
              <a:rPr lang="it-IT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L’istruttoria delle istanze avverrà SECONDO L’ORDINE DI TRASMISSIONE tramite apposita PROCEDURA </a:t>
            </a:r>
            <a:r>
              <a:rPr lang="it-IT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on-line</a:t>
            </a:r>
            <a:r>
              <a:rPr lang="it-IT" i="1" dirty="0">
                <a:solidFill>
                  <a:schemeClr val="bg1"/>
                </a:solidFill>
                <a:latin typeface="Museo Slab 500" panose="02000000000000000000" pitchFamily="2" charset="77"/>
                <a:ea typeface="Calibri" panose="020F0502020204030204" pitchFamily="34" charset="0"/>
                <a:cs typeface="Times New Roman" panose="02020603050405020304" pitchFamily="18" charset="0"/>
              </a:rPr>
              <a:t> e FINO A CONCORRENZA delle risorse stanziate</a:t>
            </a:r>
          </a:p>
        </p:txBody>
      </p:sp>
      <p:pic>
        <p:nvPicPr>
          <p:cNvPr id="17" name="Elemento grafico 16" descr="Cerchi con frecce">
            <a:extLst>
              <a:ext uri="{FF2B5EF4-FFF2-40B4-BE49-F238E27FC236}">
                <a16:creationId xmlns:a16="http://schemas.microsoft.com/office/drawing/2014/main" xmlns="" id="{5B51EEE2-DE36-BC4F-95B9-B1475DAC4D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687059" y="0"/>
            <a:ext cx="1331110" cy="133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0996270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</TotalTime>
  <Words>573</Words>
  <Application>Microsoft Macintosh PowerPoint</Application>
  <PresentationFormat>Personalizzato</PresentationFormat>
  <Paragraphs>57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mediaw</cp:lastModifiedBy>
  <cp:revision>6</cp:revision>
  <dcterms:created xsi:type="dcterms:W3CDTF">2020-07-08T13:24:07Z</dcterms:created>
  <dcterms:modified xsi:type="dcterms:W3CDTF">2020-09-08T10:11:59Z</dcterms:modified>
</cp:coreProperties>
</file>