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12" r:id="rId3"/>
    <p:sldId id="302" r:id="rId4"/>
    <p:sldId id="313" r:id="rId5"/>
    <p:sldId id="310" r:id="rId6"/>
    <p:sldId id="258" r:id="rId7"/>
    <p:sldId id="275" r:id="rId8"/>
    <p:sldId id="311" r:id="rId9"/>
    <p:sldId id="261" r:id="rId10"/>
    <p:sldId id="276" r:id="rId11"/>
    <p:sldId id="316" r:id="rId12"/>
    <p:sldId id="314" r:id="rId13"/>
    <p:sldId id="315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33CCFF"/>
    <a:srgbClr val="00FF99"/>
    <a:srgbClr val="33CC33"/>
    <a:srgbClr val="009900"/>
    <a:srgbClr val="FF3399"/>
    <a:srgbClr val="FF6600"/>
    <a:srgbClr val="800080"/>
    <a:srgbClr val="FFCC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7A2FAB-6BE2-495F-AFCF-6FBF0F8B71A6}" v="2" dt="2019-12-09T11:31:32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EBBB12-0A92-4EB3-A434-2841709747AB}" type="doc">
      <dgm:prSet loTypeId="urn:microsoft.com/office/officeart/2005/8/layout/equation1" loCatId="process" qsTypeId="urn:microsoft.com/office/officeart/2005/8/quickstyle/3d1" qsCatId="3D" csTypeId="urn:microsoft.com/office/officeart/2005/8/colors/accent1_2" csCatId="accent1" phldr="1"/>
      <dgm:spPr/>
    </dgm:pt>
    <dgm:pt modelId="{FE7513B2-0C4F-452B-8916-69E3513BAF59}">
      <dgm:prSet phldrT="[Testo]" custT="1"/>
      <dgm:spPr>
        <a:solidFill>
          <a:srgbClr val="00B050"/>
        </a:solidFill>
      </dgm:spPr>
      <dgm:t>
        <a:bodyPr/>
        <a:lstStyle/>
        <a:p>
          <a:r>
            <a:rPr lang="it-IT" sz="2000" b="1" dirty="0"/>
            <a:t>Produttori innovativi</a:t>
          </a:r>
        </a:p>
      </dgm:t>
    </dgm:pt>
    <dgm:pt modelId="{4BF97D7A-27C7-4B17-9BC1-CBE29B9DA3F3}" type="parTrans" cxnId="{46F56582-8964-4A8A-9670-D2D951135D3C}">
      <dgm:prSet/>
      <dgm:spPr/>
      <dgm:t>
        <a:bodyPr/>
        <a:lstStyle/>
        <a:p>
          <a:endParaRPr lang="it-IT"/>
        </a:p>
      </dgm:t>
    </dgm:pt>
    <dgm:pt modelId="{42F1D8AA-438F-4F81-A610-EB824EE164F6}" type="sibTrans" cxnId="{46F56582-8964-4A8A-9670-D2D951135D3C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CE6F059E-0161-459E-8B59-2F46901478AD}">
      <dgm:prSet phldrT="[Testo]" custT="1"/>
      <dgm:spPr>
        <a:solidFill>
          <a:srgbClr val="FF0000"/>
        </a:solidFill>
      </dgm:spPr>
      <dgm:t>
        <a:bodyPr/>
        <a:lstStyle/>
        <a:p>
          <a:r>
            <a:rPr lang="it-IT" sz="2000" b="1" dirty="0"/>
            <a:t>PROGETTO «PELATO IN RETE»</a:t>
          </a:r>
        </a:p>
      </dgm:t>
    </dgm:pt>
    <dgm:pt modelId="{30803622-D461-48DB-BBC2-2EA8ED5D7D32}" type="parTrans" cxnId="{CA04D8FF-D0DF-4164-B362-805F8E5B1BB8}">
      <dgm:prSet/>
      <dgm:spPr/>
      <dgm:t>
        <a:bodyPr/>
        <a:lstStyle/>
        <a:p>
          <a:endParaRPr lang="it-IT"/>
        </a:p>
      </dgm:t>
    </dgm:pt>
    <dgm:pt modelId="{7C692929-3765-43F1-A7F2-948F5098E72D}" type="sibTrans" cxnId="{CA04D8FF-D0DF-4164-B362-805F8E5B1BB8}">
      <dgm:prSet/>
      <dgm:spPr/>
      <dgm:t>
        <a:bodyPr/>
        <a:lstStyle/>
        <a:p>
          <a:endParaRPr lang="it-IT"/>
        </a:p>
      </dgm:t>
    </dgm:pt>
    <dgm:pt modelId="{E9505E92-E6F1-4BAC-B8B0-44397A9E6C10}">
      <dgm:prSet phldrT="[Testo]" phldr="1"/>
      <dgm:spPr>
        <a:solidFill>
          <a:schemeClr val="bg1"/>
        </a:solidFill>
        <a:ln w="76200">
          <a:solidFill>
            <a:srgbClr val="00B0F0"/>
          </a:solidFill>
        </a:ln>
      </dgm:spPr>
      <dgm:t>
        <a:bodyPr/>
        <a:lstStyle/>
        <a:p>
          <a:endParaRPr lang="it-IT"/>
        </a:p>
      </dgm:t>
    </dgm:pt>
    <dgm:pt modelId="{2D9EA6A0-9ED8-49BF-8B63-CE05808AD40C}" type="sibTrans" cxnId="{9CBD7F55-27F1-4DE5-9E19-48EFFE01AE28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B9E22777-A7D2-4E87-93A8-34ED1CB5CE21}" type="parTrans" cxnId="{9CBD7F55-27F1-4DE5-9E19-48EFFE01AE28}">
      <dgm:prSet/>
      <dgm:spPr/>
      <dgm:t>
        <a:bodyPr/>
        <a:lstStyle/>
        <a:p>
          <a:endParaRPr lang="it-IT"/>
        </a:p>
      </dgm:t>
    </dgm:pt>
    <dgm:pt modelId="{700B8B41-6785-42DC-9E57-8172880FF186}">
      <dgm:prSet phldrT="[Testo]" custT="1"/>
      <dgm:spPr/>
      <dgm:t>
        <a:bodyPr/>
        <a:lstStyle/>
        <a:p>
          <a:r>
            <a:rPr lang="it-IT" sz="1600" b="1" dirty="0"/>
            <a:t>Un trasformatore visionario </a:t>
          </a:r>
        </a:p>
      </dgm:t>
    </dgm:pt>
    <dgm:pt modelId="{B8012B09-FAD9-4540-9776-3D1B541323D7}" type="parTrans" cxnId="{423EC563-55D5-455E-A4D9-CBF77DF1F997}">
      <dgm:prSet/>
      <dgm:spPr/>
      <dgm:t>
        <a:bodyPr/>
        <a:lstStyle/>
        <a:p>
          <a:endParaRPr lang="it-IT"/>
        </a:p>
      </dgm:t>
    </dgm:pt>
    <dgm:pt modelId="{E58625F0-BE4D-4699-A734-CE5192D5164E}" type="sibTrans" cxnId="{423EC563-55D5-455E-A4D9-CBF77DF1F997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FEAC8C5E-D538-407A-A5D3-B10EEAB62D27}" type="pres">
      <dgm:prSet presAssocID="{13EBBB12-0A92-4EB3-A434-2841709747AB}" presName="linearFlow" presStyleCnt="0">
        <dgm:presLayoutVars>
          <dgm:dir/>
          <dgm:resizeHandles val="exact"/>
        </dgm:presLayoutVars>
      </dgm:prSet>
      <dgm:spPr/>
    </dgm:pt>
    <dgm:pt modelId="{099B3A08-5D2D-4E41-B1CB-48B9B36CC75B}" type="pres">
      <dgm:prSet presAssocID="{E9505E92-E6F1-4BAC-B8B0-44397A9E6C10}" presName="node" presStyleLbl="node1" presStyleIdx="0" presStyleCnt="4">
        <dgm:presLayoutVars>
          <dgm:bulletEnabled val="1"/>
        </dgm:presLayoutVars>
      </dgm:prSet>
      <dgm:spPr/>
    </dgm:pt>
    <dgm:pt modelId="{718E761E-013F-465E-A27A-7440DF8B3B43}" type="pres">
      <dgm:prSet presAssocID="{2D9EA6A0-9ED8-49BF-8B63-CE05808AD40C}" presName="spacerL" presStyleCnt="0"/>
      <dgm:spPr/>
    </dgm:pt>
    <dgm:pt modelId="{0C9C325F-6C40-437D-8D4D-13D4C2991601}" type="pres">
      <dgm:prSet presAssocID="{2D9EA6A0-9ED8-49BF-8B63-CE05808AD40C}" presName="sibTrans" presStyleLbl="sibTrans2D1" presStyleIdx="0" presStyleCnt="3"/>
      <dgm:spPr/>
    </dgm:pt>
    <dgm:pt modelId="{8A3F8BC9-7514-476D-B46C-EE9C5004A252}" type="pres">
      <dgm:prSet presAssocID="{2D9EA6A0-9ED8-49BF-8B63-CE05808AD40C}" presName="spacerR" presStyleCnt="0"/>
      <dgm:spPr/>
    </dgm:pt>
    <dgm:pt modelId="{07B8FF57-043A-4417-9993-64E1B601C20E}" type="pres">
      <dgm:prSet presAssocID="{FE7513B2-0C4F-452B-8916-69E3513BAF59}" presName="node" presStyleLbl="node1" presStyleIdx="1" presStyleCnt="4">
        <dgm:presLayoutVars>
          <dgm:bulletEnabled val="1"/>
        </dgm:presLayoutVars>
      </dgm:prSet>
      <dgm:spPr/>
    </dgm:pt>
    <dgm:pt modelId="{FAE6CD6D-2567-41EB-BFFC-45782B76D373}" type="pres">
      <dgm:prSet presAssocID="{42F1D8AA-438F-4F81-A610-EB824EE164F6}" presName="spacerL" presStyleCnt="0"/>
      <dgm:spPr/>
    </dgm:pt>
    <dgm:pt modelId="{22291DB1-DC20-4A47-BDE0-3B2B9F357449}" type="pres">
      <dgm:prSet presAssocID="{42F1D8AA-438F-4F81-A610-EB824EE164F6}" presName="sibTrans" presStyleLbl="sibTrans2D1" presStyleIdx="1" presStyleCnt="3"/>
      <dgm:spPr/>
    </dgm:pt>
    <dgm:pt modelId="{A63BDBB1-B1F0-4A69-9CAD-2F084B1DBEF3}" type="pres">
      <dgm:prSet presAssocID="{42F1D8AA-438F-4F81-A610-EB824EE164F6}" presName="spacerR" presStyleCnt="0"/>
      <dgm:spPr/>
    </dgm:pt>
    <dgm:pt modelId="{C75A65ED-B6AC-48E8-968F-6C25DF7FB6E3}" type="pres">
      <dgm:prSet presAssocID="{700B8B41-6785-42DC-9E57-8172880FF186}" presName="node" presStyleLbl="node1" presStyleIdx="2" presStyleCnt="4">
        <dgm:presLayoutVars>
          <dgm:bulletEnabled val="1"/>
        </dgm:presLayoutVars>
      </dgm:prSet>
      <dgm:spPr/>
    </dgm:pt>
    <dgm:pt modelId="{B30B1FC2-4928-4B34-9633-7A2554FA6668}" type="pres">
      <dgm:prSet presAssocID="{E58625F0-BE4D-4699-A734-CE5192D5164E}" presName="spacerL" presStyleCnt="0"/>
      <dgm:spPr/>
    </dgm:pt>
    <dgm:pt modelId="{866B266B-ACF7-4D34-A0E4-8917711BDA1F}" type="pres">
      <dgm:prSet presAssocID="{E58625F0-BE4D-4699-A734-CE5192D5164E}" presName="sibTrans" presStyleLbl="sibTrans2D1" presStyleIdx="2" presStyleCnt="3"/>
      <dgm:spPr/>
    </dgm:pt>
    <dgm:pt modelId="{B4B09A95-744D-4081-BBDA-6FF69F9A4852}" type="pres">
      <dgm:prSet presAssocID="{E58625F0-BE4D-4699-A734-CE5192D5164E}" presName="spacerR" presStyleCnt="0"/>
      <dgm:spPr/>
    </dgm:pt>
    <dgm:pt modelId="{E02D693F-A212-4E7A-9F8C-541B51626A39}" type="pres">
      <dgm:prSet presAssocID="{CE6F059E-0161-459E-8B59-2F46901478AD}" presName="node" presStyleLbl="node1" presStyleIdx="3" presStyleCnt="4">
        <dgm:presLayoutVars>
          <dgm:bulletEnabled val="1"/>
        </dgm:presLayoutVars>
      </dgm:prSet>
      <dgm:spPr/>
    </dgm:pt>
  </dgm:ptLst>
  <dgm:cxnLst>
    <dgm:cxn modelId="{EF5F8F10-9007-4002-B380-C50F8EC0C2E7}" type="presOf" srcId="{E9505E92-E6F1-4BAC-B8B0-44397A9E6C10}" destId="{099B3A08-5D2D-4E41-B1CB-48B9B36CC75B}" srcOrd="0" destOrd="0" presId="urn:microsoft.com/office/officeart/2005/8/layout/equation1"/>
    <dgm:cxn modelId="{D2CC751E-DF55-46B7-8C0F-C92BE876BDDC}" type="presOf" srcId="{CE6F059E-0161-459E-8B59-2F46901478AD}" destId="{E02D693F-A212-4E7A-9F8C-541B51626A39}" srcOrd="0" destOrd="0" presId="urn:microsoft.com/office/officeart/2005/8/layout/equation1"/>
    <dgm:cxn modelId="{E0E08E2E-39BC-4620-BCB8-AD52D764B045}" type="presOf" srcId="{FE7513B2-0C4F-452B-8916-69E3513BAF59}" destId="{07B8FF57-043A-4417-9993-64E1B601C20E}" srcOrd="0" destOrd="0" presId="urn:microsoft.com/office/officeart/2005/8/layout/equation1"/>
    <dgm:cxn modelId="{423EC563-55D5-455E-A4D9-CBF77DF1F997}" srcId="{13EBBB12-0A92-4EB3-A434-2841709747AB}" destId="{700B8B41-6785-42DC-9E57-8172880FF186}" srcOrd="2" destOrd="0" parTransId="{B8012B09-FAD9-4540-9776-3D1B541323D7}" sibTransId="{E58625F0-BE4D-4699-A734-CE5192D5164E}"/>
    <dgm:cxn modelId="{6B3BC665-5696-4DF4-A602-77BF94D2B7A4}" type="presOf" srcId="{E58625F0-BE4D-4699-A734-CE5192D5164E}" destId="{866B266B-ACF7-4D34-A0E4-8917711BDA1F}" srcOrd="0" destOrd="0" presId="urn:microsoft.com/office/officeart/2005/8/layout/equation1"/>
    <dgm:cxn modelId="{81FB786C-4ACB-490E-8DE8-88F7051A6611}" type="presOf" srcId="{700B8B41-6785-42DC-9E57-8172880FF186}" destId="{C75A65ED-B6AC-48E8-968F-6C25DF7FB6E3}" srcOrd="0" destOrd="0" presId="urn:microsoft.com/office/officeart/2005/8/layout/equation1"/>
    <dgm:cxn modelId="{9CBD7F55-27F1-4DE5-9E19-48EFFE01AE28}" srcId="{13EBBB12-0A92-4EB3-A434-2841709747AB}" destId="{E9505E92-E6F1-4BAC-B8B0-44397A9E6C10}" srcOrd="0" destOrd="0" parTransId="{B9E22777-A7D2-4E87-93A8-34ED1CB5CE21}" sibTransId="{2D9EA6A0-9ED8-49BF-8B63-CE05808AD40C}"/>
    <dgm:cxn modelId="{46F56582-8964-4A8A-9670-D2D951135D3C}" srcId="{13EBBB12-0A92-4EB3-A434-2841709747AB}" destId="{FE7513B2-0C4F-452B-8916-69E3513BAF59}" srcOrd="1" destOrd="0" parTransId="{4BF97D7A-27C7-4B17-9BC1-CBE29B9DA3F3}" sibTransId="{42F1D8AA-438F-4F81-A610-EB824EE164F6}"/>
    <dgm:cxn modelId="{76445299-A330-4577-B92A-C7A067DD3A82}" type="presOf" srcId="{2D9EA6A0-9ED8-49BF-8B63-CE05808AD40C}" destId="{0C9C325F-6C40-437D-8D4D-13D4C2991601}" srcOrd="0" destOrd="0" presId="urn:microsoft.com/office/officeart/2005/8/layout/equation1"/>
    <dgm:cxn modelId="{E477699D-F882-4EB5-8BDE-D8312C637A93}" type="presOf" srcId="{13EBBB12-0A92-4EB3-A434-2841709747AB}" destId="{FEAC8C5E-D538-407A-A5D3-B10EEAB62D27}" srcOrd="0" destOrd="0" presId="urn:microsoft.com/office/officeart/2005/8/layout/equation1"/>
    <dgm:cxn modelId="{13E68EFC-53FA-44ED-8487-CBE0DF590782}" type="presOf" srcId="{42F1D8AA-438F-4F81-A610-EB824EE164F6}" destId="{22291DB1-DC20-4A47-BDE0-3B2B9F357449}" srcOrd="0" destOrd="0" presId="urn:microsoft.com/office/officeart/2005/8/layout/equation1"/>
    <dgm:cxn modelId="{CA04D8FF-D0DF-4164-B362-805F8E5B1BB8}" srcId="{13EBBB12-0A92-4EB3-A434-2841709747AB}" destId="{CE6F059E-0161-459E-8B59-2F46901478AD}" srcOrd="3" destOrd="0" parTransId="{30803622-D461-48DB-BBC2-2EA8ED5D7D32}" sibTransId="{7C692929-3765-43F1-A7F2-948F5098E72D}"/>
    <dgm:cxn modelId="{ABD8E411-1CB4-4837-805B-FD3667D6E339}" type="presParOf" srcId="{FEAC8C5E-D538-407A-A5D3-B10EEAB62D27}" destId="{099B3A08-5D2D-4E41-B1CB-48B9B36CC75B}" srcOrd="0" destOrd="0" presId="urn:microsoft.com/office/officeart/2005/8/layout/equation1"/>
    <dgm:cxn modelId="{F4351C40-C49A-4AB4-A8FD-39E64D48C130}" type="presParOf" srcId="{FEAC8C5E-D538-407A-A5D3-B10EEAB62D27}" destId="{718E761E-013F-465E-A27A-7440DF8B3B43}" srcOrd="1" destOrd="0" presId="urn:microsoft.com/office/officeart/2005/8/layout/equation1"/>
    <dgm:cxn modelId="{28819DC7-B7B3-41C5-A47D-D293697317E2}" type="presParOf" srcId="{FEAC8C5E-D538-407A-A5D3-B10EEAB62D27}" destId="{0C9C325F-6C40-437D-8D4D-13D4C2991601}" srcOrd="2" destOrd="0" presId="urn:microsoft.com/office/officeart/2005/8/layout/equation1"/>
    <dgm:cxn modelId="{AA46A65B-6FE7-419A-B98D-27AA7B933A90}" type="presParOf" srcId="{FEAC8C5E-D538-407A-A5D3-B10EEAB62D27}" destId="{8A3F8BC9-7514-476D-B46C-EE9C5004A252}" srcOrd="3" destOrd="0" presId="urn:microsoft.com/office/officeart/2005/8/layout/equation1"/>
    <dgm:cxn modelId="{A25D62AD-AF20-4456-BCDF-FD691464CFB1}" type="presParOf" srcId="{FEAC8C5E-D538-407A-A5D3-B10EEAB62D27}" destId="{07B8FF57-043A-4417-9993-64E1B601C20E}" srcOrd="4" destOrd="0" presId="urn:microsoft.com/office/officeart/2005/8/layout/equation1"/>
    <dgm:cxn modelId="{6D010D9A-C9C7-4180-8E29-131E9C78D141}" type="presParOf" srcId="{FEAC8C5E-D538-407A-A5D3-B10EEAB62D27}" destId="{FAE6CD6D-2567-41EB-BFFC-45782B76D373}" srcOrd="5" destOrd="0" presId="urn:microsoft.com/office/officeart/2005/8/layout/equation1"/>
    <dgm:cxn modelId="{59C539E2-4602-411E-8867-325F0EA4E215}" type="presParOf" srcId="{FEAC8C5E-D538-407A-A5D3-B10EEAB62D27}" destId="{22291DB1-DC20-4A47-BDE0-3B2B9F357449}" srcOrd="6" destOrd="0" presId="urn:microsoft.com/office/officeart/2005/8/layout/equation1"/>
    <dgm:cxn modelId="{134A4644-FFEF-429B-BCB7-BBD0A2B3591F}" type="presParOf" srcId="{FEAC8C5E-D538-407A-A5D3-B10EEAB62D27}" destId="{A63BDBB1-B1F0-4A69-9CAD-2F084B1DBEF3}" srcOrd="7" destOrd="0" presId="urn:microsoft.com/office/officeart/2005/8/layout/equation1"/>
    <dgm:cxn modelId="{0C0BE8F8-0512-40A1-A8F7-F02148154C92}" type="presParOf" srcId="{FEAC8C5E-D538-407A-A5D3-B10EEAB62D27}" destId="{C75A65ED-B6AC-48E8-968F-6C25DF7FB6E3}" srcOrd="8" destOrd="0" presId="urn:microsoft.com/office/officeart/2005/8/layout/equation1"/>
    <dgm:cxn modelId="{608E1643-4854-4D57-AEB5-2293D6BDCD53}" type="presParOf" srcId="{FEAC8C5E-D538-407A-A5D3-B10EEAB62D27}" destId="{B30B1FC2-4928-4B34-9633-7A2554FA6668}" srcOrd="9" destOrd="0" presId="urn:microsoft.com/office/officeart/2005/8/layout/equation1"/>
    <dgm:cxn modelId="{FCB7A7BD-A3A2-4D04-B31B-BF419D2C8687}" type="presParOf" srcId="{FEAC8C5E-D538-407A-A5D3-B10EEAB62D27}" destId="{866B266B-ACF7-4D34-A0E4-8917711BDA1F}" srcOrd="10" destOrd="0" presId="urn:microsoft.com/office/officeart/2005/8/layout/equation1"/>
    <dgm:cxn modelId="{9A597188-505D-43CD-9BC5-DA978063CB3A}" type="presParOf" srcId="{FEAC8C5E-D538-407A-A5D3-B10EEAB62D27}" destId="{B4B09A95-744D-4081-BBDA-6FF69F9A4852}" srcOrd="11" destOrd="0" presId="urn:microsoft.com/office/officeart/2005/8/layout/equation1"/>
    <dgm:cxn modelId="{2794B9F8-6F38-440F-BA54-9AE3CB13E00B}" type="presParOf" srcId="{FEAC8C5E-D538-407A-A5D3-B10EEAB62D27}" destId="{E02D693F-A212-4E7A-9F8C-541B51626A39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B17C07F-1B44-47DD-B5DA-44C31FC89750}" type="doc">
      <dgm:prSet loTypeId="urn:microsoft.com/office/officeart/2005/8/layout/bProcess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9D60F4B-F035-44FA-9546-F9264FBDE632}">
      <dgm:prSet phldrT="[Testo]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endParaRPr lang="it-IT" dirty="0"/>
        </a:p>
      </dgm:t>
    </dgm:pt>
    <dgm:pt modelId="{2A40DEF5-1FF2-49DD-B3A9-8556B0BDCA07}" type="parTrans" cxnId="{F537B2C8-CF43-466F-8BA3-FAEA718617A9}">
      <dgm:prSet/>
      <dgm:spPr/>
      <dgm:t>
        <a:bodyPr/>
        <a:lstStyle/>
        <a:p>
          <a:endParaRPr lang="it-IT"/>
        </a:p>
      </dgm:t>
    </dgm:pt>
    <dgm:pt modelId="{29C494EA-0807-4AC2-BB37-30B7D086C0E6}" type="sibTrans" cxnId="{F537B2C8-CF43-466F-8BA3-FAEA718617A9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it-IT"/>
        </a:p>
      </dgm:t>
    </dgm:pt>
    <dgm:pt modelId="{18FFC967-97BB-4EB1-9A6D-313C9EE80347}" type="pres">
      <dgm:prSet presAssocID="{1B17C07F-1B44-47DD-B5DA-44C31FC89750}" presName="diagram" presStyleCnt="0">
        <dgm:presLayoutVars>
          <dgm:dir/>
          <dgm:resizeHandles/>
        </dgm:presLayoutVars>
      </dgm:prSet>
      <dgm:spPr/>
    </dgm:pt>
    <dgm:pt modelId="{42B5A53B-A2AC-4697-A831-629B6B0F2464}" type="pres">
      <dgm:prSet presAssocID="{29D60F4B-F035-44FA-9546-F9264FBDE632}" presName="firstNode" presStyleLbl="node1" presStyleIdx="0" presStyleCnt="1">
        <dgm:presLayoutVars>
          <dgm:bulletEnabled val="1"/>
        </dgm:presLayoutVars>
      </dgm:prSet>
      <dgm:spPr/>
    </dgm:pt>
  </dgm:ptLst>
  <dgm:cxnLst>
    <dgm:cxn modelId="{35EEB811-436F-4384-A9A6-5DED9EF8D4A7}" type="presOf" srcId="{1B17C07F-1B44-47DD-B5DA-44C31FC89750}" destId="{18FFC967-97BB-4EB1-9A6D-313C9EE80347}" srcOrd="0" destOrd="0" presId="urn:microsoft.com/office/officeart/2005/8/layout/bProcess2"/>
    <dgm:cxn modelId="{F537B2C8-CF43-466F-8BA3-FAEA718617A9}" srcId="{1B17C07F-1B44-47DD-B5DA-44C31FC89750}" destId="{29D60F4B-F035-44FA-9546-F9264FBDE632}" srcOrd="0" destOrd="0" parTransId="{2A40DEF5-1FF2-49DD-B3A9-8556B0BDCA07}" sibTransId="{29C494EA-0807-4AC2-BB37-30B7D086C0E6}"/>
    <dgm:cxn modelId="{A7D23CF5-4848-4B63-ACC6-851918893F6E}" type="presOf" srcId="{29D60F4B-F035-44FA-9546-F9264FBDE632}" destId="{42B5A53B-A2AC-4697-A831-629B6B0F2464}" srcOrd="0" destOrd="0" presId="urn:microsoft.com/office/officeart/2005/8/layout/bProcess2"/>
    <dgm:cxn modelId="{931ED999-4070-4FAD-A2BB-E7230BAEE416}" type="presParOf" srcId="{18FFC967-97BB-4EB1-9A6D-313C9EE80347}" destId="{42B5A53B-A2AC-4697-A831-629B6B0F2464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B17C07F-1B44-47DD-B5DA-44C31FC89750}" type="doc">
      <dgm:prSet loTypeId="urn:microsoft.com/office/officeart/2005/8/layout/bProcess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9D60F4B-F035-44FA-9546-F9264FBDE632}">
      <dgm:prSet phldrT="[Testo]"/>
      <dgm:spPr>
        <a:gradFill rotWithShape="0">
          <a:gsLst>
            <a:gs pos="24000">
              <a:schemeClr val="bg1"/>
            </a:gs>
            <a:gs pos="53000">
              <a:srgbClr val="FF3399"/>
            </a:gs>
            <a:gs pos="76000">
              <a:schemeClr val="bg1"/>
            </a:gs>
          </a:gsLst>
          <a:lin ang="10800000" scaled="1"/>
        </a:gradFill>
        <a:ln w="76200">
          <a:solidFill>
            <a:srgbClr val="FF3399"/>
          </a:solidFill>
        </a:ln>
      </dgm:spPr>
      <dgm:t>
        <a:bodyPr/>
        <a:lstStyle/>
        <a:p>
          <a:endParaRPr lang="it-IT" dirty="0"/>
        </a:p>
      </dgm:t>
    </dgm:pt>
    <dgm:pt modelId="{2A40DEF5-1FF2-49DD-B3A9-8556B0BDCA07}" type="parTrans" cxnId="{F537B2C8-CF43-466F-8BA3-FAEA718617A9}">
      <dgm:prSet/>
      <dgm:spPr/>
      <dgm:t>
        <a:bodyPr/>
        <a:lstStyle/>
        <a:p>
          <a:endParaRPr lang="it-IT"/>
        </a:p>
      </dgm:t>
    </dgm:pt>
    <dgm:pt modelId="{29C494EA-0807-4AC2-BB37-30B7D086C0E6}" type="sibTrans" cxnId="{F537B2C8-CF43-466F-8BA3-FAEA718617A9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it-IT"/>
        </a:p>
      </dgm:t>
    </dgm:pt>
    <dgm:pt modelId="{18FFC967-97BB-4EB1-9A6D-313C9EE80347}" type="pres">
      <dgm:prSet presAssocID="{1B17C07F-1B44-47DD-B5DA-44C31FC89750}" presName="diagram" presStyleCnt="0">
        <dgm:presLayoutVars>
          <dgm:dir/>
          <dgm:resizeHandles/>
        </dgm:presLayoutVars>
      </dgm:prSet>
      <dgm:spPr/>
    </dgm:pt>
    <dgm:pt modelId="{42B5A53B-A2AC-4697-A831-629B6B0F2464}" type="pres">
      <dgm:prSet presAssocID="{29D60F4B-F035-44FA-9546-F9264FBDE632}" presName="firstNode" presStyleLbl="node1" presStyleIdx="0" presStyleCnt="1">
        <dgm:presLayoutVars>
          <dgm:bulletEnabled val="1"/>
        </dgm:presLayoutVars>
      </dgm:prSet>
      <dgm:spPr/>
    </dgm:pt>
  </dgm:ptLst>
  <dgm:cxnLst>
    <dgm:cxn modelId="{1BD1B897-0764-49CE-B611-CAED473E32DB}" type="presOf" srcId="{1B17C07F-1B44-47DD-B5DA-44C31FC89750}" destId="{18FFC967-97BB-4EB1-9A6D-313C9EE80347}" srcOrd="0" destOrd="0" presId="urn:microsoft.com/office/officeart/2005/8/layout/bProcess2"/>
    <dgm:cxn modelId="{F537B2C8-CF43-466F-8BA3-FAEA718617A9}" srcId="{1B17C07F-1B44-47DD-B5DA-44C31FC89750}" destId="{29D60F4B-F035-44FA-9546-F9264FBDE632}" srcOrd="0" destOrd="0" parTransId="{2A40DEF5-1FF2-49DD-B3A9-8556B0BDCA07}" sibTransId="{29C494EA-0807-4AC2-BB37-30B7D086C0E6}"/>
    <dgm:cxn modelId="{802505F1-46E4-4E32-9729-37FA282575E6}" type="presOf" srcId="{29D60F4B-F035-44FA-9546-F9264FBDE632}" destId="{42B5A53B-A2AC-4697-A831-629B6B0F2464}" srcOrd="0" destOrd="0" presId="urn:microsoft.com/office/officeart/2005/8/layout/bProcess2"/>
    <dgm:cxn modelId="{71439004-BAE4-4FF5-B1B8-77D29DEE2FEB}" type="presParOf" srcId="{18FFC967-97BB-4EB1-9A6D-313C9EE80347}" destId="{42B5A53B-A2AC-4697-A831-629B6B0F2464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B17C07F-1B44-47DD-B5DA-44C31FC89750}" type="doc">
      <dgm:prSet loTypeId="urn:microsoft.com/office/officeart/2005/8/layout/bProcess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9D60F4B-F035-44FA-9546-F9264FBDE632}">
      <dgm:prSet phldrT="[Testo]"/>
      <dgm:spPr>
        <a:solidFill>
          <a:schemeClr val="bg1"/>
        </a:solidFill>
        <a:ln w="76200">
          <a:solidFill>
            <a:srgbClr val="3399FF"/>
          </a:solidFill>
        </a:ln>
      </dgm:spPr>
      <dgm:t>
        <a:bodyPr/>
        <a:lstStyle/>
        <a:p>
          <a:endParaRPr lang="it-IT" dirty="0"/>
        </a:p>
      </dgm:t>
    </dgm:pt>
    <dgm:pt modelId="{2A40DEF5-1FF2-49DD-B3A9-8556B0BDCA07}" type="parTrans" cxnId="{F537B2C8-CF43-466F-8BA3-FAEA718617A9}">
      <dgm:prSet/>
      <dgm:spPr/>
      <dgm:t>
        <a:bodyPr/>
        <a:lstStyle/>
        <a:p>
          <a:endParaRPr lang="it-IT"/>
        </a:p>
      </dgm:t>
    </dgm:pt>
    <dgm:pt modelId="{29C494EA-0807-4AC2-BB37-30B7D086C0E6}" type="sibTrans" cxnId="{F537B2C8-CF43-466F-8BA3-FAEA718617A9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it-IT"/>
        </a:p>
      </dgm:t>
    </dgm:pt>
    <dgm:pt modelId="{18FFC967-97BB-4EB1-9A6D-313C9EE80347}" type="pres">
      <dgm:prSet presAssocID="{1B17C07F-1B44-47DD-B5DA-44C31FC89750}" presName="diagram" presStyleCnt="0">
        <dgm:presLayoutVars>
          <dgm:dir/>
          <dgm:resizeHandles/>
        </dgm:presLayoutVars>
      </dgm:prSet>
      <dgm:spPr/>
    </dgm:pt>
    <dgm:pt modelId="{42B5A53B-A2AC-4697-A831-629B6B0F2464}" type="pres">
      <dgm:prSet presAssocID="{29D60F4B-F035-44FA-9546-F9264FBDE632}" presName="firstNode" presStyleLbl="node1" presStyleIdx="0" presStyleCnt="1">
        <dgm:presLayoutVars>
          <dgm:bulletEnabled val="1"/>
        </dgm:presLayoutVars>
      </dgm:prSet>
      <dgm:spPr/>
    </dgm:pt>
  </dgm:ptLst>
  <dgm:cxnLst>
    <dgm:cxn modelId="{CAF3A610-0D27-4106-A337-7D6DDA5F9E4D}" type="presOf" srcId="{29D60F4B-F035-44FA-9546-F9264FBDE632}" destId="{42B5A53B-A2AC-4697-A831-629B6B0F2464}" srcOrd="0" destOrd="0" presId="urn:microsoft.com/office/officeart/2005/8/layout/bProcess2"/>
    <dgm:cxn modelId="{33293985-901A-4962-8B6E-6F7898AC0F05}" type="presOf" srcId="{1B17C07F-1B44-47DD-B5DA-44C31FC89750}" destId="{18FFC967-97BB-4EB1-9A6D-313C9EE80347}" srcOrd="0" destOrd="0" presId="urn:microsoft.com/office/officeart/2005/8/layout/bProcess2"/>
    <dgm:cxn modelId="{F537B2C8-CF43-466F-8BA3-FAEA718617A9}" srcId="{1B17C07F-1B44-47DD-B5DA-44C31FC89750}" destId="{29D60F4B-F035-44FA-9546-F9264FBDE632}" srcOrd="0" destOrd="0" parTransId="{2A40DEF5-1FF2-49DD-B3A9-8556B0BDCA07}" sibTransId="{29C494EA-0807-4AC2-BB37-30B7D086C0E6}"/>
    <dgm:cxn modelId="{0AD08855-3959-461F-8063-6B2B730B6F56}" type="presParOf" srcId="{18FFC967-97BB-4EB1-9A6D-313C9EE80347}" destId="{42B5A53B-A2AC-4697-A831-629B6B0F2464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17C07F-1B44-47DD-B5DA-44C31FC89750}" type="doc">
      <dgm:prSet loTypeId="urn:microsoft.com/office/officeart/2005/8/layout/bProcess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8FFC967-97BB-4EB1-9A6D-313C9EE80347}" type="pres">
      <dgm:prSet presAssocID="{1B17C07F-1B44-47DD-B5DA-44C31FC89750}" presName="diagram" presStyleCnt="0">
        <dgm:presLayoutVars>
          <dgm:dir/>
          <dgm:resizeHandles/>
        </dgm:presLayoutVars>
      </dgm:prSet>
      <dgm:spPr/>
    </dgm:pt>
  </dgm:ptLst>
  <dgm:cxnLst>
    <dgm:cxn modelId="{D23554B2-68C8-4830-8658-DE10172778C5}" type="presOf" srcId="{1B17C07F-1B44-47DD-B5DA-44C31FC89750}" destId="{18FFC967-97BB-4EB1-9A6D-313C9EE80347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17C07F-1B44-47DD-B5DA-44C31FC89750}" type="doc">
      <dgm:prSet loTypeId="urn:microsoft.com/office/officeart/2005/8/layout/bProcess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8FFC967-97BB-4EB1-9A6D-313C9EE80347}" type="pres">
      <dgm:prSet presAssocID="{1B17C07F-1B44-47DD-B5DA-44C31FC89750}" presName="diagram" presStyleCnt="0">
        <dgm:presLayoutVars>
          <dgm:dir/>
          <dgm:resizeHandles/>
        </dgm:presLayoutVars>
      </dgm:prSet>
      <dgm:spPr/>
    </dgm:pt>
  </dgm:ptLst>
  <dgm:cxnLst>
    <dgm:cxn modelId="{D23554B2-68C8-4830-8658-DE10172778C5}" type="presOf" srcId="{1B17C07F-1B44-47DD-B5DA-44C31FC89750}" destId="{18FFC967-97BB-4EB1-9A6D-313C9EE80347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019E52-9DA1-49C9-9A6C-FC6BE91C9DE1}" type="doc">
      <dgm:prSet loTypeId="urn:microsoft.com/office/officeart/2005/8/layout/radial6" loCatId="cycle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77EEFCC3-DD29-4C95-94AA-176304F72E24}">
      <dgm:prSet phldrT="[Testo]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lang="it-IT" b="1" dirty="0"/>
            <a:t>x</a:t>
          </a:r>
        </a:p>
      </dgm:t>
    </dgm:pt>
    <dgm:pt modelId="{BF9297B8-504F-46D2-B047-38335CB1B4CC}" type="parTrans" cxnId="{1030BF73-8701-4A20-ADAA-3F3B140839EE}">
      <dgm:prSet/>
      <dgm:spPr/>
      <dgm:t>
        <a:bodyPr/>
        <a:lstStyle/>
        <a:p>
          <a:endParaRPr lang="it-IT"/>
        </a:p>
      </dgm:t>
    </dgm:pt>
    <dgm:pt modelId="{8227E46F-B16D-44B6-9D77-CCE37DBC6881}" type="sibTrans" cxnId="{1030BF73-8701-4A20-ADAA-3F3B140839EE}">
      <dgm:prSet/>
      <dgm:spPr/>
      <dgm:t>
        <a:bodyPr/>
        <a:lstStyle/>
        <a:p>
          <a:endParaRPr lang="it-IT"/>
        </a:p>
      </dgm:t>
    </dgm:pt>
    <dgm:pt modelId="{57B0DFD6-052D-430C-9AB4-7E9BED6B1724}">
      <dgm:prSet phldrT="[Testo]" custT="1"/>
      <dgm:spPr>
        <a:solidFill>
          <a:srgbClr val="009900"/>
        </a:solidFill>
      </dgm:spPr>
      <dgm:t>
        <a:bodyPr/>
        <a:lstStyle/>
        <a:p>
          <a:r>
            <a:rPr lang="it-IT" sz="3200" b="1" dirty="0">
              <a:solidFill>
                <a:schemeClr val="bg1">
                  <a:lumMod val="95000"/>
                </a:schemeClr>
              </a:solidFill>
            </a:rPr>
            <a:t>Etica</a:t>
          </a:r>
        </a:p>
      </dgm:t>
    </dgm:pt>
    <dgm:pt modelId="{F6BEF956-4413-45B3-AD29-92BF6E55C38E}" type="parTrans" cxnId="{52B52031-B755-4014-A0EC-E2DB7C6126C0}">
      <dgm:prSet/>
      <dgm:spPr/>
      <dgm:t>
        <a:bodyPr/>
        <a:lstStyle/>
        <a:p>
          <a:endParaRPr lang="it-IT"/>
        </a:p>
      </dgm:t>
    </dgm:pt>
    <dgm:pt modelId="{148FBD71-5489-4622-A140-417532CBD518}" type="sibTrans" cxnId="{52B52031-B755-4014-A0EC-E2DB7C6126C0}">
      <dgm:prSet/>
      <dgm:spPr>
        <a:solidFill>
          <a:schemeClr val="bg1"/>
        </a:solidFill>
      </dgm:spPr>
      <dgm:t>
        <a:bodyPr/>
        <a:lstStyle/>
        <a:p>
          <a:endParaRPr lang="it-IT"/>
        </a:p>
      </dgm:t>
    </dgm:pt>
    <dgm:pt modelId="{C4D45612-EDCE-42CF-B032-4F3588CE3536}">
      <dgm:prSet phldrT="[Testo]" custT="1"/>
      <dgm:spPr>
        <a:solidFill>
          <a:srgbClr val="FF6600"/>
        </a:solidFill>
      </dgm:spPr>
      <dgm:t>
        <a:bodyPr/>
        <a:lstStyle/>
        <a:p>
          <a:r>
            <a:rPr lang="it-IT" sz="2800" b="1" spc="-150" dirty="0">
              <a:solidFill>
                <a:schemeClr val="bg1">
                  <a:lumMod val="95000"/>
                </a:schemeClr>
              </a:solidFill>
            </a:rPr>
            <a:t>Fiducia</a:t>
          </a:r>
        </a:p>
      </dgm:t>
    </dgm:pt>
    <dgm:pt modelId="{CF435643-F23A-421A-AE11-A89E8B4E7C60}" type="parTrans" cxnId="{CA3B3E7F-882D-424D-A07B-7985832F1BEB}">
      <dgm:prSet/>
      <dgm:spPr/>
      <dgm:t>
        <a:bodyPr/>
        <a:lstStyle/>
        <a:p>
          <a:endParaRPr lang="it-IT"/>
        </a:p>
      </dgm:t>
    </dgm:pt>
    <dgm:pt modelId="{7BBD64E8-AA53-44DE-A1E1-9F19C5B232A1}" type="sibTrans" cxnId="{CA3B3E7F-882D-424D-A07B-7985832F1BEB}">
      <dgm:prSet/>
      <dgm:spPr>
        <a:solidFill>
          <a:schemeClr val="bg1"/>
        </a:solidFill>
      </dgm:spPr>
      <dgm:t>
        <a:bodyPr/>
        <a:lstStyle/>
        <a:p>
          <a:endParaRPr lang="it-IT"/>
        </a:p>
      </dgm:t>
    </dgm:pt>
    <dgm:pt modelId="{DFDFABF3-EF8F-4EA0-9858-04E08422CCB1}">
      <dgm:prSet phldrT="[Testo]" custT="1"/>
      <dgm:spPr>
        <a:solidFill>
          <a:srgbClr val="800080"/>
        </a:solidFill>
      </dgm:spPr>
      <dgm:t>
        <a:bodyPr/>
        <a:lstStyle/>
        <a:p>
          <a:r>
            <a:rPr lang="it-IT" sz="1800" b="1" spc="-150" dirty="0">
              <a:solidFill>
                <a:schemeClr val="bg1">
                  <a:lumMod val="95000"/>
                </a:schemeClr>
              </a:solidFill>
            </a:rPr>
            <a:t>Trasparenza</a:t>
          </a:r>
        </a:p>
      </dgm:t>
    </dgm:pt>
    <dgm:pt modelId="{D3D46A5C-5E7F-4506-8EFE-1DB246396FC4}" type="parTrans" cxnId="{B1762188-814C-4A51-AB3F-FFF54F792D0F}">
      <dgm:prSet/>
      <dgm:spPr/>
      <dgm:t>
        <a:bodyPr/>
        <a:lstStyle/>
        <a:p>
          <a:endParaRPr lang="it-IT"/>
        </a:p>
      </dgm:t>
    </dgm:pt>
    <dgm:pt modelId="{1160762E-85E6-40F7-8B06-0CF23C7ED45E}" type="sibTrans" cxnId="{B1762188-814C-4A51-AB3F-FFF54F792D0F}">
      <dgm:prSet/>
      <dgm:spPr>
        <a:solidFill>
          <a:schemeClr val="bg1"/>
        </a:solidFill>
      </dgm:spPr>
      <dgm:t>
        <a:bodyPr/>
        <a:lstStyle/>
        <a:p>
          <a:endParaRPr lang="it-IT"/>
        </a:p>
      </dgm:t>
    </dgm:pt>
    <dgm:pt modelId="{B682163A-46DC-4ABC-87D8-2CD9DE82812C}" type="pres">
      <dgm:prSet presAssocID="{F9019E52-9DA1-49C9-9A6C-FC6BE91C9DE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1A0869-9EF6-4CB5-8FAB-9874C74CBD00}" type="pres">
      <dgm:prSet presAssocID="{77EEFCC3-DD29-4C95-94AA-176304F72E24}" presName="centerShape" presStyleLbl="node0" presStyleIdx="0" presStyleCnt="1"/>
      <dgm:spPr/>
    </dgm:pt>
    <dgm:pt modelId="{22555DF7-8AA7-42AB-A034-FEDACAE8826E}" type="pres">
      <dgm:prSet presAssocID="{57B0DFD6-052D-430C-9AB4-7E9BED6B1724}" presName="node" presStyleLbl="node1" presStyleIdx="0" presStyleCnt="3">
        <dgm:presLayoutVars>
          <dgm:bulletEnabled val="1"/>
        </dgm:presLayoutVars>
      </dgm:prSet>
      <dgm:spPr/>
    </dgm:pt>
    <dgm:pt modelId="{26F06251-A2FC-4C35-BF68-07C7DCFEA3D9}" type="pres">
      <dgm:prSet presAssocID="{57B0DFD6-052D-430C-9AB4-7E9BED6B1724}" presName="dummy" presStyleCnt="0"/>
      <dgm:spPr/>
    </dgm:pt>
    <dgm:pt modelId="{84FD5CCF-4C92-4F82-9EBC-DCBFAC16AA31}" type="pres">
      <dgm:prSet presAssocID="{148FBD71-5489-4622-A140-417532CBD518}" presName="sibTrans" presStyleLbl="sibTrans2D1" presStyleIdx="0" presStyleCnt="3"/>
      <dgm:spPr/>
    </dgm:pt>
    <dgm:pt modelId="{BCE19741-5911-4DB6-8416-11394AA7073F}" type="pres">
      <dgm:prSet presAssocID="{C4D45612-EDCE-42CF-B032-4F3588CE3536}" presName="node" presStyleLbl="node1" presStyleIdx="1" presStyleCnt="3">
        <dgm:presLayoutVars>
          <dgm:bulletEnabled val="1"/>
        </dgm:presLayoutVars>
      </dgm:prSet>
      <dgm:spPr/>
    </dgm:pt>
    <dgm:pt modelId="{2787D8F9-8062-4FAC-9205-FC08D413F1C9}" type="pres">
      <dgm:prSet presAssocID="{C4D45612-EDCE-42CF-B032-4F3588CE3536}" presName="dummy" presStyleCnt="0"/>
      <dgm:spPr/>
    </dgm:pt>
    <dgm:pt modelId="{1DE0D6A8-2FBA-4B2A-A26C-008B637FE10B}" type="pres">
      <dgm:prSet presAssocID="{7BBD64E8-AA53-44DE-A1E1-9F19C5B232A1}" presName="sibTrans" presStyleLbl="sibTrans2D1" presStyleIdx="1" presStyleCnt="3"/>
      <dgm:spPr/>
    </dgm:pt>
    <dgm:pt modelId="{8624D93B-403E-42F2-912F-F81EB3AFD374}" type="pres">
      <dgm:prSet presAssocID="{DFDFABF3-EF8F-4EA0-9858-04E08422CCB1}" presName="node" presStyleLbl="node1" presStyleIdx="2" presStyleCnt="3">
        <dgm:presLayoutVars>
          <dgm:bulletEnabled val="1"/>
        </dgm:presLayoutVars>
      </dgm:prSet>
      <dgm:spPr/>
    </dgm:pt>
    <dgm:pt modelId="{384A9F08-CF12-48A7-9DA5-58D99568BAE2}" type="pres">
      <dgm:prSet presAssocID="{DFDFABF3-EF8F-4EA0-9858-04E08422CCB1}" presName="dummy" presStyleCnt="0"/>
      <dgm:spPr/>
    </dgm:pt>
    <dgm:pt modelId="{53612D09-F449-4822-8697-7D828DF6488A}" type="pres">
      <dgm:prSet presAssocID="{1160762E-85E6-40F7-8B06-0CF23C7ED45E}" presName="sibTrans" presStyleLbl="sibTrans2D1" presStyleIdx="2" presStyleCnt="3"/>
      <dgm:spPr/>
    </dgm:pt>
  </dgm:ptLst>
  <dgm:cxnLst>
    <dgm:cxn modelId="{5871FB24-945E-4C7A-9AD9-F804F98E590E}" type="presOf" srcId="{1160762E-85E6-40F7-8B06-0CF23C7ED45E}" destId="{53612D09-F449-4822-8697-7D828DF6488A}" srcOrd="0" destOrd="0" presId="urn:microsoft.com/office/officeart/2005/8/layout/radial6"/>
    <dgm:cxn modelId="{52B52031-B755-4014-A0EC-E2DB7C6126C0}" srcId="{77EEFCC3-DD29-4C95-94AA-176304F72E24}" destId="{57B0DFD6-052D-430C-9AB4-7E9BED6B1724}" srcOrd="0" destOrd="0" parTransId="{F6BEF956-4413-45B3-AD29-92BF6E55C38E}" sibTransId="{148FBD71-5489-4622-A140-417532CBD518}"/>
    <dgm:cxn modelId="{56F6E35E-5C07-4EAF-A851-7F6D42A087FF}" type="presOf" srcId="{57B0DFD6-052D-430C-9AB4-7E9BED6B1724}" destId="{22555DF7-8AA7-42AB-A034-FEDACAE8826E}" srcOrd="0" destOrd="0" presId="urn:microsoft.com/office/officeart/2005/8/layout/radial6"/>
    <dgm:cxn modelId="{D0A5E449-09F7-4D42-A5C6-B9F6BCAD7E49}" type="presOf" srcId="{77EEFCC3-DD29-4C95-94AA-176304F72E24}" destId="{BA1A0869-9EF6-4CB5-8FAB-9874C74CBD00}" srcOrd="0" destOrd="0" presId="urn:microsoft.com/office/officeart/2005/8/layout/radial6"/>
    <dgm:cxn modelId="{1030BF73-8701-4A20-ADAA-3F3B140839EE}" srcId="{F9019E52-9DA1-49C9-9A6C-FC6BE91C9DE1}" destId="{77EEFCC3-DD29-4C95-94AA-176304F72E24}" srcOrd="0" destOrd="0" parTransId="{BF9297B8-504F-46D2-B047-38335CB1B4CC}" sibTransId="{8227E46F-B16D-44B6-9D77-CCE37DBC6881}"/>
    <dgm:cxn modelId="{CA3B3E7F-882D-424D-A07B-7985832F1BEB}" srcId="{77EEFCC3-DD29-4C95-94AA-176304F72E24}" destId="{C4D45612-EDCE-42CF-B032-4F3588CE3536}" srcOrd="1" destOrd="0" parTransId="{CF435643-F23A-421A-AE11-A89E8B4E7C60}" sibTransId="{7BBD64E8-AA53-44DE-A1E1-9F19C5B232A1}"/>
    <dgm:cxn modelId="{B1762188-814C-4A51-AB3F-FFF54F792D0F}" srcId="{77EEFCC3-DD29-4C95-94AA-176304F72E24}" destId="{DFDFABF3-EF8F-4EA0-9858-04E08422CCB1}" srcOrd="2" destOrd="0" parTransId="{D3D46A5C-5E7F-4506-8EFE-1DB246396FC4}" sibTransId="{1160762E-85E6-40F7-8B06-0CF23C7ED45E}"/>
    <dgm:cxn modelId="{7547D288-86A9-424A-A2C2-A81DB27664BE}" type="presOf" srcId="{148FBD71-5489-4622-A140-417532CBD518}" destId="{84FD5CCF-4C92-4F82-9EBC-DCBFAC16AA31}" srcOrd="0" destOrd="0" presId="urn:microsoft.com/office/officeart/2005/8/layout/radial6"/>
    <dgm:cxn modelId="{79A8A590-935C-4149-A640-3B009479F621}" type="presOf" srcId="{F9019E52-9DA1-49C9-9A6C-FC6BE91C9DE1}" destId="{B682163A-46DC-4ABC-87D8-2CD9DE82812C}" srcOrd="0" destOrd="0" presId="urn:microsoft.com/office/officeart/2005/8/layout/radial6"/>
    <dgm:cxn modelId="{7B7806E7-EA71-41B8-8E7C-B948A03712C8}" type="presOf" srcId="{C4D45612-EDCE-42CF-B032-4F3588CE3536}" destId="{BCE19741-5911-4DB6-8416-11394AA7073F}" srcOrd="0" destOrd="0" presId="urn:microsoft.com/office/officeart/2005/8/layout/radial6"/>
    <dgm:cxn modelId="{CB320AEA-95CE-4156-80C6-119822CFC51E}" type="presOf" srcId="{7BBD64E8-AA53-44DE-A1E1-9F19C5B232A1}" destId="{1DE0D6A8-2FBA-4B2A-A26C-008B637FE10B}" srcOrd="0" destOrd="0" presId="urn:microsoft.com/office/officeart/2005/8/layout/radial6"/>
    <dgm:cxn modelId="{73C6C2F7-53A1-426F-89D6-701592D160FA}" type="presOf" srcId="{DFDFABF3-EF8F-4EA0-9858-04E08422CCB1}" destId="{8624D93B-403E-42F2-912F-F81EB3AFD374}" srcOrd="0" destOrd="0" presId="urn:microsoft.com/office/officeart/2005/8/layout/radial6"/>
    <dgm:cxn modelId="{B9E7DEE9-3CFF-4D34-98D9-D0940213DC95}" type="presParOf" srcId="{B682163A-46DC-4ABC-87D8-2CD9DE82812C}" destId="{BA1A0869-9EF6-4CB5-8FAB-9874C74CBD00}" srcOrd="0" destOrd="0" presId="urn:microsoft.com/office/officeart/2005/8/layout/radial6"/>
    <dgm:cxn modelId="{38F58256-061A-4D02-850F-35A4DFC6C771}" type="presParOf" srcId="{B682163A-46DC-4ABC-87D8-2CD9DE82812C}" destId="{22555DF7-8AA7-42AB-A034-FEDACAE8826E}" srcOrd="1" destOrd="0" presId="urn:microsoft.com/office/officeart/2005/8/layout/radial6"/>
    <dgm:cxn modelId="{1C0DD58F-867D-4E1E-9BFC-73B3F57E84EA}" type="presParOf" srcId="{B682163A-46DC-4ABC-87D8-2CD9DE82812C}" destId="{26F06251-A2FC-4C35-BF68-07C7DCFEA3D9}" srcOrd="2" destOrd="0" presId="urn:microsoft.com/office/officeart/2005/8/layout/radial6"/>
    <dgm:cxn modelId="{66C42B8F-641D-4A7B-9D12-26BD6E8DA016}" type="presParOf" srcId="{B682163A-46DC-4ABC-87D8-2CD9DE82812C}" destId="{84FD5CCF-4C92-4F82-9EBC-DCBFAC16AA31}" srcOrd="3" destOrd="0" presId="urn:microsoft.com/office/officeart/2005/8/layout/radial6"/>
    <dgm:cxn modelId="{ED86C41F-3D88-4E09-9162-804704AA47EF}" type="presParOf" srcId="{B682163A-46DC-4ABC-87D8-2CD9DE82812C}" destId="{BCE19741-5911-4DB6-8416-11394AA7073F}" srcOrd="4" destOrd="0" presId="urn:microsoft.com/office/officeart/2005/8/layout/radial6"/>
    <dgm:cxn modelId="{E6751B0B-CC89-425D-BE1B-CBB85A90A52F}" type="presParOf" srcId="{B682163A-46DC-4ABC-87D8-2CD9DE82812C}" destId="{2787D8F9-8062-4FAC-9205-FC08D413F1C9}" srcOrd="5" destOrd="0" presId="urn:microsoft.com/office/officeart/2005/8/layout/radial6"/>
    <dgm:cxn modelId="{2107F389-15A9-4369-8BAC-D427C273244D}" type="presParOf" srcId="{B682163A-46DC-4ABC-87D8-2CD9DE82812C}" destId="{1DE0D6A8-2FBA-4B2A-A26C-008B637FE10B}" srcOrd="6" destOrd="0" presId="urn:microsoft.com/office/officeart/2005/8/layout/radial6"/>
    <dgm:cxn modelId="{D6B68B78-AD0D-4DE0-8C07-E95D2C95D200}" type="presParOf" srcId="{B682163A-46DC-4ABC-87D8-2CD9DE82812C}" destId="{8624D93B-403E-42F2-912F-F81EB3AFD374}" srcOrd="7" destOrd="0" presId="urn:microsoft.com/office/officeart/2005/8/layout/radial6"/>
    <dgm:cxn modelId="{902F30AE-810F-41F8-AEBA-D3B45E2AE3B4}" type="presParOf" srcId="{B682163A-46DC-4ABC-87D8-2CD9DE82812C}" destId="{384A9F08-CF12-48A7-9DA5-58D99568BAE2}" srcOrd="8" destOrd="0" presId="urn:microsoft.com/office/officeart/2005/8/layout/radial6"/>
    <dgm:cxn modelId="{11C79930-4BEA-4E52-B201-E93103E7AD88}" type="presParOf" srcId="{B682163A-46DC-4ABC-87D8-2CD9DE82812C}" destId="{53612D09-F449-4822-8697-7D828DF6488A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17C07F-1B44-47DD-B5DA-44C31FC89750}" type="doc">
      <dgm:prSet loTypeId="urn:microsoft.com/office/officeart/2005/8/layout/bProcess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D25E036-8620-4640-80E2-3CA9BA3F43E3}">
      <dgm:prSet phldrT="[Testo]" phldr="1"/>
      <dgm:spPr>
        <a:solidFill>
          <a:schemeClr val="bg1"/>
        </a:solidFill>
        <a:ln w="76200">
          <a:solidFill>
            <a:srgbClr val="00B0F0"/>
          </a:solidFill>
        </a:ln>
      </dgm:spPr>
      <dgm:t>
        <a:bodyPr/>
        <a:lstStyle/>
        <a:p>
          <a:endParaRPr lang="it-IT" dirty="0"/>
        </a:p>
      </dgm:t>
    </dgm:pt>
    <dgm:pt modelId="{2D83B08E-A561-44FF-A60C-9EC5DE323EFD}" type="parTrans" cxnId="{5B12460B-E8BC-4B3E-BE8F-F6AA7CDCE55F}">
      <dgm:prSet/>
      <dgm:spPr/>
      <dgm:t>
        <a:bodyPr/>
        <a:lstStyle/>
        <a:p>
          <a:endParaRPr lang="it-IT"/>
        </a:p>
      </dgm:t>
    </dgm:pt>
    <dgm:pt modelId="{3AB8AD42-AF6C-410D-9F49-A9313A619C6C}" type="sibTrans" cxnId="{5B12460B-E8BC-4B3E-BE8F-F6AA7CDCE55F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866B945A-A77A-4882-9A2A-C3A64CBA30A9}">
      <dgm:prSet phldrT="[Testo]" custT="1"/>
      <dgm:spPr>
        <a:solidFill>
          <a:srgbClr val="00B050"/>
        </a:solidFill>
        <a:ln w="76200">
          <a:solidFill>
            <a:srgbClr val="009900"/>
          </a:solidFill>
        </a:ln>
      </dgm:spPr>
      <dgm:t>
        <a:bodyPr/>
        <a:lstStyle/>
        <a:p>
          <a:r>
            <a:rPr lang="it-IT" sz="1200" b="1" dirty="0">
              <a:solidFill>
                <a:schemeClr val="bg1"/>
              </a:solidFill>
            </a:rPr>
            <a:t>Produttori</a:t>
          </a:r>
        </a:p>
      </dgm:t>
    </dgm:pt>
    <dgm:pt modelId="{BEB04860-6926-49FE-9A6F-593343DCB489}" type="parTrans" cxnId="{854436A3-D08B-45E2-9192-D3E1015AC76D}">
      <dgm:prSet/>
      <dgm:spPr/>
      <dgm:t>
        <a:bodyPr/>
        <a:lstStyle/>
        <a:p>
          <a:endParaRPr lang="it-IT"/>
        </a:p>
      </dgm:t>
    </dgm:pt>
    <dgm:pt modelId="{914AFDB5-4EE9-4994-A0AA-A89B0FA9A3C7}" type="sibTrans" cxnId="{854436A3-D08B-45E2-9192-D3E1015AC76D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2280187E-9F22-4560-B71F-DE2BBFC0EB27}">
      <dgm:prSet phldrT="[Testo]" phldr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endParaRPr lang="it-IT"/>
        </a:p>
      </dgm:t>
    </dgm:pt>
    <dgm:pt modelId="{9F1D6CE7-7978-4CCA-BA83-557C9F694A3E}" type="parTrans" cxnId="{AA5CF948-ED49-4C88-81FD-F3F4A97064E6}">
      <dgm:prSet/>
      <dgm:spPr/>
      <dgm:t>
        <a:bodyPr/>
        <a:lstStyle/>
        <a:p>
          <a:endParaRPr lang="it-IT"/>
        </a:p>
      </dgm:t>
    </dgm:pt>
    <dgm:pt modelId="{9958F733-A57E-4846-9A40-9C6E2BA8859E}" type="sibTrans" cxnId="{AA5CF948-ED49-4C88-81FD-F3F4A97064E6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13090578-EA24-479A-8ACD-8B3592F3A403}">
      <dgm:prSet phldrT="[Testo]" custT="1"/>
      <dgm:spPr>
        <a:solidFill>
          <a:schemeClr val="bg1"/>
        </a:solidFill>
        <a:ln w="76200">
          <a:solidFill>
            <a:srgbClr val="FFC000"/>
          </a:solidFill>
        </a:ln>
      </dgm:spPr>
      <dgm:t>
        <a:bodyPr/>
        <a:lstStyle/>
        <a:p>
          <a:endParaRPr lang="it-IT" sz="900" b="1" dirty="0">
            <a:solidFill>
              <a:srgbClr val="002060"/>
            </a:solidFill>
          </a:endParaRPr>
        </a:p>
      </dgm:t>
    </dgm:pt>
    <dgm:pt modelId="{0EA0E5F8-E43D-4AB4-9561-B538FA1EC292}" type="parTrans" cxnId="{0072C7B1-BC80-4B5D-A25C-28A1F9F760FD}">
      <dgm:prSet/>
      <dgm:spPr/>
      <dgm:t>
        <a:bodyPr/>
        <a:lstStyle/>
        <a:p>
          <a:endParaRPr lang="it-IT"/>
        </a:p>
      </dgm:t>
    </dgm:pt>
    <dgm:pt modelId="{9AA7E317-0EEF-471C-904A-5BA8DC26CC0F}" type="sibTrans" cxnId="{0072C7B1-BC80-4B5D-A25C-28A1F9F760FD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26333727-A941-430E-A08B-152F9881B243}">
      <dgm:prSet phldrT="[Testo]"/>
      <dgm:spPr>
        <a:solidFill>
          <a:srgbClr val="7030A0"/>
        </a:solidFill>
        <a:ln w="76200">
          <a:solidFill>
            <a:srgbClr val="7030A0"/>
          </a:solidFill>
        </a:ln>
      </dgm:spPr>
      <dgm:t>
        <a:bodyPr/>
        <a:lstStyle/>
        <a:p>
          <a:r>
            <a:rPr lang="it-IT" b="1" dirty="0">
              <a:solidFill>
                <a:schemeClr val="bg1"/>
              </a:solidFill>
            </a:rPr>
            <a:t>Distributori</a:t>
          </a:r>
        </a:p>
      </dgm:t>
    </dgm:pt>
    <dgm:pt modelId="{8C8DEECD-2286-4840-A31F-9D7BA824C7DB}" type="parTrans" cxnId="{F2B51573-780D-4A23-AD4D-D7D809052130}">
      <dgm:prSet/>
      <dgm:spPr/>
      <dgm:t>
        <a:bodyPr/>
        <a:lstStyle/>
        <a:p>
          <a:endParaRPr lang="it-IT"/>
        </a:p>
      </dgm:t>
    </dgm:pt>
    <dgm:pt modelId="{723D6C46-4211-4304-B29D-3479516348E2}" type="sibTrans" cxnId="{F2B51573-780D-4A23-AD4D-D7D809052130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390E36DF-6EDD-4C7E-BCF8-E297E7B1ECA7}">
      <dgm:prSet phldrT="[Testo]" phldr="1"/>
      <dgm:spPr>
        <a:solidFill>
          <a:schemeClr val="bg1"/>
        </a:solidFill>
        <a:ln w="76200"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it-IT"/>
        </a:p>
      </dgm:t>
    </dgm:pt>
    <dgm:pt modelId="{9A186B8E-846E-4119-8EE3-B279B4F6FA95}" type="parTrans" cxnId="{F4EAD848-68B9-4CD6-B947-D5E2AB7F529D}">
      <dgm:prSet/>
      <dgm:spPr/>
      <dgm:t>
        <a:bodyPr/>
        <a:lstStyle/>
        <a:p>
          <a:endParaRPr lang="it-IT"/>
        </a:p>
      </dgm:t>
    </dgm:pt>
    <dgm:pt modelId="{668CE614-CEF5-41AF-96FD-5B37EC4F34E5}" type="sibTrans" cxnId="{F4EAD848-68B9-4CD6-B947-D5E2AB7F529D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it-IT"/>
        </a:p>
      </dgm:t>
    </dgm:pt>
    <dgm:pt modelId="{F0110D76-5B79-4709-B34E-CED2C3807367}">
      <dgm:prSet phldrT="[Testo]"/>
      <dgm:spPr>
        <a:gradFill rotWithShape="0">
          <a:gsLst>
            <a:gs pos="47000">
              <a:srgbClr val="FF3399"/>
            </a:gs>
            <a:gs pos="25000">
              <a:schemeClr val="bg1"/>
            </a:gs>
            <a:gs pos="71000">
              <a:schemeClr val="bg1"/>
            </a:gs>
          </a:gsLst>
          <a:lin ang="10800000" scaled="1"/>
        </a:gradFill>
        <a:ln w="76200">
          <a:solidFill>
            <a:srgbClr val="FF3399"/>
          </a:solidFill>
        </a:ln>
      </dgm:spPr>
      <dgm:t>
        <a:bodyPr/>
        <a:lstStyle/>
        <a:p>
          <a:r>
            <a:rPr lang="it-IT" dirty="0"/>
            <a:t>x</a:t>
          </a:r>
        </a:p>
      </dgm:t>
    </dgm:pt>
    <dgm:pt modelId="{301B017F-185D-446E-B95C-1817D3024363}" type="parTrans" cxnId="{FF20C04A-049F-40B3-8EA6-5E1148804485}">
      <dgm:prSet/>
      <dgm:spPr/>
      <dgm:t>
        <a:bodyPr/>
        <a:lstStyle/>
        <a:p>
          <a:endParaRPr lang="it-IT"/>
        </a:p>
      </dgm:t>
    </dgm:pt>
    <dgm:pt modelId="{AD9F4323-5CB9-41DE-BF3D-3FBE50D85727}" type="sibTrans" cxnId="{FF20C04A-049F-40B3-8EA6-5E1148804485}">
      <dgm:prSet/>
      <dgm:spPr/>
      <dgm:t>
        <a:bodyPr/>
        <a:lstStyle/>
        <a:p>
          <a:endParaRPr lang="it-IT"/>
        </a:p>
      </dgm:t>
    </dgm:pt>
    <dgm:pt modelId="{18FFC967-97BB-4EB1-9A6D-313C9EE80347}" type="pres">
      <dgm:prSet presAssocID="{1B17C07F-1B44-47DD-B5DA-44C31FC89750}" presName="diagram" presStyleCnt="0">
        <dgm:presLayoutVars>
          <dgm:dir/>
          <dgm:resizeHandles/>
        </dgm:presLayoutVars>
      </dgm:prSet>
      <dgm:spPr/>
    </dgm:pt>
    <dgm:pt modelId="{2B9CF7D8-F615-4071-A827-7DD028A03A30}" type="pres">
      <dgm:prSet presAssocID="{0D25E036-8620-4640-80E2-3CA9BA3F43E3}" presName="firstNode" presStyleLbl="node1" presStyleIdx="0" presStyleCnt="7">
        <dgm:presLayoutVars>
          <dgm:bulletEnabled val="1"/>
        </dgm:presLayoutVars>
      </dgm:prSet>
      <dgm:spPr/>
    </dgm:pt>
    <dgm:pt modelId="{B6C5F617-FDDF-4733-BD26-8E4A1B95BBF3}" type="pres">
      <dgm:prSet presAssocID="{3AB8AD42-AF6C-410D-9F49-A9313A619C6C}" presName="sibTrans" presStyleLbl="sibTrans2D1" presStyleIdx="0" presStyleCnt="6"/>
      <dgm:spPr/>
    </dgm:pt>
    <dgm:pt modelId="{7E35BDB2-8587-4747-9E28-103DD486AAF1}" type="pres">
      <dgm:prSet presAssocID="{866B945A-A77A-4882-9A2A-C3A64CBA30A9}" presName="middleNode" presStyleCnt="0"/>
      <dgm:spPr/>
    </dgm:pt>
    <dgm:pt modelId="{643A8CCA-4124-4E4F-B525-5ACD75EE91DD}" type="pres">
      <dgm:prSet presAssocID="{866B945A-A77A-4882-9A2A-C3A64CBA30A9}" presName="padding" presStyleLbl="node1" presStyleIdx="0" presStyleCnt="7"/>
      <dgm:spPr/>
    </dgm:pt>
    <dgm:pt modelId="{23C732A1-39B5-43A3-B901-4C3D5AAEB120}" type="pres">
      <dgm:prSet presAssocID="{866B945A-A77A-4882-9A2A-C3A64CBA30A9}" presName="shape" presStyleLbl="node1" presStyleIdx="1" presStyleCnt="7">
        <dgm:presLayoutVars>
          <dgm:bulletEnabled val="1"/>
        </dgm:presLayoutVars>
      </dgm:prSet>
      <dgm:spPr/>
    </dgm:pt>
    <dgm:pt modelId="{CBF912F2-1AF9-42C2-9D6F-52FDB1B18EAB}" type="pres">
      <dgm:prSet presAssocID="{914AFDB5-4EE9-4994-A0AA-A89B0FA9A3C7}" presName="sibTrans" presStyleLbl="sibTrans2D1" presStyleIdx="1" presStyleCnt="6"/>
      <dgm:spPr/>
    </dgm:pt>
    <dgm:pt modelId="{8CDE8DCD-3F2C-4A66-B615-9E9FCCD83BCC}" type="pres">
      <dgm:prSet presAssocID="{2280187E-9F22-4560-B71F-DE2BBFC0EB27}" presName="middleNode" presStyleCnt="0"/>
      <dgm:spPr/>
    </dgm:pt>
    <dgm:pt modelId="{DB6B11B0-3382-4675-B1E4-12AB3DA63D3B}" type="pres">
      <dgm:prSet presAssocID="{2280187E-9F22-4560-B71F-DE2BBFC0EB27}" presName="padding" presStyleLbl="node1" presStyleIdx="1" presStyleCnt="7"/>
      <dgm:spPr/>
    </dgm:pt>
    <dgm:pt modelId="{9BF87F72-467C-4D44-A303-DC7F6301A993}" type="pres">
      <dgm:prSet presAssocID="{2280187E-9F22-4560-B71F-DE2BBFC0EB27}" presName="shape" presStyleLbl="node1" presStyleIdx="2" presStyleCnt="7">
        <dgm:presLayoutVars>
          <dgm:bulletEnabled val="1"/>
        </dgm:presLayoutVars>
      </dgm:prSet>
      <dgm:spPr/>
    </dgm:pt>
    <dgm:pt modelId="{F87013D4-2F0B-4269-A486-631A0D167C7F}" type="pres">
      <dgm:prSet presAssocID="{9958F733-A57E-4846-9A40-9C6E2BA8859E}" presName="sibTrans" presStyleLbl="sibTrans2D1" presStyleIdx="2" presStyleCnt="6"/>
      <dgm:spPr/>
    </dgm:pt>
    <dgm:pt modelId="{E2B6BF0F-09C0-43D4-89B0-68A94A426CB9}" type="pres">
      <dgm:prSet presAssocID="{13090578-EA24-479A-8ACD-8B3592F3A403}" presName="middleNode" presStyleCnt="0"/>
      <dgm:spPr/>
    </dgm:pt>
    <dgm:pt modelId="{33ED7028-C485-4245-9E1D-00D6982FCD56}" type="pres">
      <dgm:prSet presAssocID="{13090578-EA24-479A-8ACD-8B3592F3A403}" presName="padding" presStyleLbl="node1" presStyleIdx="2" presStyleCnt="7"/>
      <dgm:spPr/>
    </dgm:pt>
    <dgm:pt modelId="{A3FE4CC5-EBCB-4032-BF95-F28CE9DAE2D6}" type="pres">
      <dgm:prSet presAssocID="{13090578-EA24-479A-8ACD-8B3592F3A403}" presName="shape" presStyleLbl="node1" presStyleIdx="3" presStyleCnt="7">
        <dgm:presLayoutVars>
          <dgm:bulletEnabled val="1"/>
        </dgm:presLayoutVars>
      </dgm:prSet>
      <dgm:spPr/>
    </dgm:pt>
    <dgm:pt modelId="{A2FD1C79-025B-4FED-B3CE-13FBD1D27E07}" type="pres">
      <dgm:prSet presAssocID="{9AA7E317-0EEF-471C-904A-5BA8DC26CC0F}" presName="sibTrans" presStyleLbl="sibTrans2D1" presStyleIdx="3" presStyleCnt="6"/>
      <dgm:spPr/>
    </dgm:pt>
    <dgm:pt modelId="{55ABD66E-405E-43C2-8D4E-5157D98BF1BF}" type="pres">
      <dgm:prSet presAssocID="{26333727-A941-430E-A08B-152F9881B243}" presName="middleNode" presStyleCnt="0"/>
      <dgm:spPr/>
    </dgm:pt>
    <dgm:pt modelId="{1DFA92F5-3AA2-41C4-B235-7436CA0A3FCC}" type="pres">
      <dgm:prSet presAssocID="{26333727-A941-430E-A08B-152F9881B243}" presName="padding" presStyleLbl="node1" presStyleIdx="3" presStyleCnt="7"/>
      <dgm:spPr/>
    </dgm:pt>
    <dgm:pt modelId="{6C651DE3-AC2F-4F66-AFAB-242D94DF53E5}" type="pres">
      <dgm:prSet presAssocID="{26333727-A941-430E-A08B-152F9881B243}" presName="shape" presStyleLbl="node1" presStyleIdx="4" presStyleCnt="7">
        <dgm:presLayoutVars>
          <dgm:bulletEnabled val="1"/>
        </dgm:presLayoutVars>
      </dgm:prSet>
      <dgm:spPr/>
    </dgm:pt>
    <dgm:pt modelId="{B413FF5D-F4F3-44D3-8DC1-7BA3F0A652AE}" type="pres">
      <dgm:prSet presAssocID="{723D6C46-4211-4304-B29D-3479516348E2}" presName="sibTrans" presStyleLbl="sibTrans2D1" presStyleIdx="4" presStyleCnt="6"/>
      <dgm:spPr/>
    </dgm:pt>
    <dgm:pt modelId="{DC3C03CA-ED1E-4D1B-BC41-C2C7905707E8}" type="pres">
      <dgm:prSet presAssocID="{390E36DF-6EDD-4C7E-BCF8-E297E7B1ECA7}" presName="middleNode" presStyleCnt="0"/>
      <dgm:spPr/>
    </dgm:pt>
    <dgm:pt modelId="{8DCC14C7-97A0-4AC3-B6F8-3A1EC5D03B5F}" type="pres">
      <dgm:prSet presAssocID="{390E36DF-6EDD-4C7E-BCF8-E297E7B1ECA7}" presName="padding" presStyleLbl="node1" presStyleIdx="4" presStyleCnt="7"/>
      <dgm:spPr/>
    </dgm:pt>
    <dgm:pt modelId="{F9B247A2-1EF1-4AC9-AC85-1478E059C107}" type="pres">
      <dgm:prSet presAssocID="{390E36DF-6EDD-4C7E-BCF8-E297E7B1ECA7}" presName="shape" presStyleLbl="node1" presStyleIdx="5" presStyleCnt="7">
        <dgm:presLayoutVars>
          <dgm:bulletEnabled val="1"/>
        </dgm:presLayoutVars>
      </dgm:prSet>
      <dgm:spPr/>
    </dgm:pt>
    <dgm:pt modelId="{062A4A56-C417-438E-8C51-AECED5C9CC86}" type="pres">
      <dgm:prSet presAssocID="{668CE614-CEF5-41AF-96FD-5B37EC4F34E5}" presName="sibTrans" presStyleLbl="sibTrans2D1" presStyleIdx="5" presStyleCnt="6"/>
      <dgm:spPr/>
    </dgm:pt>
    <dgm:pt modelId="{1BC6AF46-6C6E-46DE-923B-074560CE9370}" type="pres">
      <dgm:prSet presAssocID="{F0110D76-5B79-4709-B34E-CED2C3807367}" presName="lastNode" presStyleLbl="node1" presStyleIdx="6" presStyleCnt="7">
        <dgm:presLayoutVars>
          <dgm:bulletEnabled val="1"/>
        </dgm:presLayoutVars>
      </dgm:prSet>
      <dgm:spPr/>
    </dgm:pt>
  </dgm:ptLst>
  <dgm:cxnLst>
    <dgm:cxn modelId="{5B12460B-E8BC-4B3E-BE8F-F6AA7CDCE55F}" srcId="{1B17C07F-1B44-47DD-B5DA-44C31FC89750}" destId="{0D25E036-8620-4640-80E2-3CA9BA3F43E3}" srcOrd="0" destOrd="0" parTransId="{2D83B08E-A561-44FF-A60C-9EC5DE323EFD}" sibTransId="{3AB8AD42-AF6C-410D-9F49-A9313A619C6C}"/>
    <dgm:cxn modelId="{404A0915-52D3-4EF1-A4F8-BA7F7D2D96CD}" type="presOf" srcId="{668CE614-CEF5-41AF-96FD-5B37EC4F34E5}" destId="{062A4A56-C417-438E-8C51-AECED5C9CC86}" srcOrd="0" destOrd="0" presId="urn:microsoft.com/office/officeart/2005/8/layout/bProcess2"/>
    <dgm:cxn modelId="{D8010319-722B-485A-BACF-0CE43E5277CB}" type="presOf" srcId="{0D25E036-8620-4640-80E2-3CA9BA3F43E3}" destId="{2B9CF7D8-F615-4071-A827-7DD028A03A30}" srcOrd="0" destOrd="0" presId="urn:microsoft.com/office/officeart/2005/8/layout/bProcess2"/>
    <dgm:cxn modelId="{5EAC4221-B77D-4067-A7E8-BB64B243C92A}" type="presOf" srcId="{723D6C46-4211-4304-B29D-3479516348E2}" destId="{B413FF5D-F4F3-44D3-8DC1-7BA3F0A652AE}" srcOrd="0" destOrd="0" presId="urn:microsoft.com/office/officeart/2005/8/layout/bProcess2"/>
    <dgm:cxn modelId="{A1358A43-787B-4C3F-AD5E-31814D4C10E1}" type="presOf" srcId="{3AB8AD42-AF6C-410D-9F49-A9313A619C6C}" destId="{B6C5F617-FDDF-4733-BD26-8E4A1B95BBF3}" srcOrd="0" destOrd="0" presId="urn:microsoft.com/office/officeart/2005/8/layout/bProcess2"/>
    <dgm:cxn modelId="{8B8DB048-F146-481A-AD01-7ADA7E2DB749}" type="presOf" srcId="{914AFDB5-4EE9-4994-A0AA-A89B0FA9A3C7}" destId="{CBF912F2-1AF9-42C2-9D6F-52FDB1B18EAB}" srcOrd="0" destOrd="0" presId="urn:microsoft.com/office/officeart/2005/8/layout/bProcess2"/>
    <dgm:cxn modelId="{F4EAD848-68B9-4CD6-B947-D5E2AB7F529D}" srcId="{1B17C07F-1B44-47DD-B5DA-44C31FC89750}" destId="{390E36DF-6EDD-4C7E-BCF8-E297E7B1ECA7}" srcOrd="5" destOrd="0" parTransId="{9A186B8E-846E-4119-8EE3-B279B4F6FA95}" sibTransId="{668CE614-CEF5-41AF-96FD-5B37EC4F34E5}"/>
    <dgm:cxn modelId="{AA5CF948-ED49-4C88-81FD-F3F4A97064E6}" srcId="{1B17C07F-1B44-47DD-B5DA-44C31FC89750}" destId="{2280187E-9F22-4560-B71F-DE2BBFC0EB27}" srcOrd="2" destOrd="0" parTransId="{9F1D6CE7-7978-4CCA-BA83-557C9F694A3E}" sibTransId="{9958F733-A57E-4846-9A40-9C6E2BA8859E}"/>
    <dgm:cxn modelId="{FF20C04A-049F-40B3-8EA6-5E1148804485}" srcId="{1B17C07F-1B44-47DD-B5DA-44C31FC89750}" destId="{F0110D76-5B79-4709-B34E-CED2C3807367}" srcOrd="6" destOrd="0" parTransId="{301B017F-185D-446E-B95C-1817D3024363}" sibTransId="{AD9F4323-5CB9-41DE-BF3D-3FBE50D85727}"/>
    <dgm:cxn modelId="{8F46C46A-DBCC-4FB6-9226-C33E4AEAD0BF}" type="presOf" srcId="{866B945A-A77A-4882-9A2A-C3A64CBA30A9}" destId="{23C732A1-39B5-43A3-B901-4C3D5AAEB120}" srcOrd="0" destOrd="0" presId="urn:microsoft.com/office/officeart/2005/8/layout/bProcess2"/>
    <dgm:cxn modelId="{DA9EF84C-640A-46B9-BF84-DFCA26CD14A4}" type="presOf" srcId="{9AA7E317-0EEF-471C-904A-5BA8DC26CC0F}" destId="{A2FD1C79-025B-4FED-B3CE-13FBD1D27E07}" srcOrd="0" destOrd="0" presId="urn:microsoft.com/office/officeart/2005/8/layout/bProcess2"/>
    <dgm:cxn modelId="{B41D446D-27E7-4079-B5F4-2372A6EC5E46}" type="presOf" srcId="{390E36DF-6EDD-4C7E-BCF8-E297E7B1ECA7}" destId="{F9B247A2-1EF1-4AC9-AC85-1478E059C107}" srcOrd="0" destOrd="0" presId="urn:microsoft.com/office/officeart/2005/8/layout/bProcess2"/>
    <dgm:cxn modelId="{A8C7EA72-7B4B-4BC7-AB82-273D3314F98E}" type="presOf" srcId="{9958F733-A57E-4846-9A40-9C6E2BA8859E}" destId="{F87013D4-2F0B-4269-A486-631A0D167C7F}" srcOrd="0" destOrd="0" presId="urn:microsoft.com/office/officeart/2005/8/layout/bProcess2"/>
    <dgm:cxn modelId="{F2B51573-780D-4A23-AD4D-D7D809052130}" srcId="{1B17C07F-1B44-47DD-B5DA-44C31FC89750}" destId="{26333727-A941-430E-A08B-152F9881B243}" srcOrd="4" destOrd="0" parTransId="{8C8DEECD-2286-4840-A31F-9D7BA824C7DB}" sibTransId="{723D6C46-4211-4304-B29D-3479516348E2}"/>
    <dgm:cxn modelId="{D9D0EF74-1652-452F-93A0-3991C09A2485}" type="presOf" srcId="{2280187E-9F22-4560-B71F-DE2BBFC0EB27}" destId="{9BF87F72-467C-4D44-A303-DC7F6301A993}" srcOrd="0" destOrd="0" presId="urn:microsoft.com/office/officeart/2005/8/layout/bProcess2"/>
    <dgm:cxn modelId="{66156985-BFA4-4029-9F76-E52F7B2E8EB9}" type="presOf" srcId="{13090578-EA24-479A-8ACD-8B3592F3A403}" destId="{A3FE4CC5-EBCB-4032-BF95-F28CE9DAE2D6}" srcOrd="0" destOrd="0" presId="urn:microsoft.com/office/officeart/2005/8/layout/bProcess2"/>
    <dgm:cxn modelId="{854436A3-D08B-45E2-9192-D3E1015AC76D}" srcId="{1B17C07F-1B44-47DD-B5DA-44C31FC89750}" destId="{866B945A-A77A-4882-9A2A-C3A64CBA30A9}" srcOrd="1" destOrd="0" parTransId="{BEB04860-6926-49FE-9A6F-593343DCB489}" sibTransId="{914AFDB5-4EE9-4994-A0AA-A89B0FA9A3C7}"/>
    <dgm:cxn modelId="{C34E44AF-6E89-4810-B972-127AB5679536}" type="presOf" srcId="{1B17C07F-1B44-47DD-B5DA-44C31FC89750}" destId="{18FFC967-97BB-4EB1-9A6D-313C9EE80347}" srcOrd="0" destOrd="0" presId="urn:microsoft.com/office/officeart/2005/8/layout/bProcess2"/>
    <dgm:cxn modelId="{0072C7B1-BC80-4B5D-A25C-28A1F9F760FD}" srcId="{1B17C07F-1B44-47DD-B5DA-44C31FC89750}" destId="{13090578-EA24-479A-8ACD-8B3592F3A403}" srcOrd="3" destOrd="0" parTransId="{0EA0E5F8-E43D-4AB4-9561-B538FA1EC292}" sibTransId="{9AA7E317-0EEF-471C-904A-5BA8DC26CC0F}"/>
    <dgm:cxn modelId="{1A30B5D7-38E5-4088-8689-056219F1162A}" type="presOf" srcId="{26333727-A941-430E-A08B-152F9881B243}" destId="{6C651DE3-AC2F-4F66-AFAB-242D94DF53E5}" srcOrd="0" destOrd="0" presId="urn:microsoft.com/office/officeart/2005/8/layout/bProcess2"/>
    <dgm:cxn modelId="{4A90DCFC-891B-430F-8818-DD48BCDFF2F3}" type="presOf" srcId="{F0110D76-5B79-4709-B34E-CED2C3807367}" destId="{1BC6AF46-6C6E-46DE-923B-074560CE9370}" srcOrd="0" destOrd="0" presId="urn:microsoft.com/office/officeart/2005/8/layout/bProcess2"/>
    <dgm:cxn modelId="{24F0648F-7349-45A7-8D22-2A2BEEAA32AB}" type="presParOf" srcId="{18FFC967-97BB-4EB1-9A6D-313C9EE80347}" destId="{2B9CF7D8-F615-4071-A827-7DD028A03A30}" srcOrd="0" destOrd="0" presId="urn:microsoft.com/office/officeart/2005/8/layout/bProcess2"/>
    <dgm:cxn modelId="{B76B34C4-64A8-451F-8D98-0EFDB07B60E5}" type="presParOf" srcId="{18FFC967-97BB-4EB1-9A6D-313C9EE80347}" destId="{B6C5F617-FDDF-4733-BD26-8E4A1B95BBF3}" srcOrd="1" destOrd="0" presId="urn:microsoft.com/office/officeart/2005/8/layout/bProcess2"/>
    <dgm:cxn modelId="{C4F49B1A-93FF-474B-83B1-4CD43207D77D}" type="presParOf" srcId="{18FFC967-97BB-4EB1-9A6D-313C9EE80347}" destId="{7E35BDB2-8587-4747-9E28-103DD486AAF1}" srcOrd="2" destOrd="0" presId="urn:microsoft.com/office/officeart/2005/8/layout/bProcess2"/>
    <dgm:cxn modelId="{89E958E6-E206-4578-AA65-76B733A6603C}" type="presParOf" srcId="{7E35BDB2-8587-4747-9E28-103DD486AAF1}" destId="{643A8CCA-4124-4E4F-B525-5ACD75EE91DD}" srcOrd="0" destOrd="0" presId="urn:microsoft.com/office/officeart/2005/8/layout/bProcess2"/>
    <dgm:cxn modelId="{E0568A27-795A-406A-B891-F25A86F25E20}" type="presParOf" srcId="{7E35BDB2-8587-4747-9E28-103DD486AAF1}" destId="{23C732A1-39B5-43A3-B901-4C3D5AAEB120}" srcOrd="1" destOrd="0" presId="urn:microsoft.com/office/officeart/2005/8/layout/bProcess2"/>
    <dgm:cxn modelId="{D86F47DF-64C4-41E6-9DDF-68186C29B93F}" type="presParOf" srcId="{18FFC967-97BB-4EB1-9A6D-313C9EE80347}" destId="{CBF912F2-1AF9-42C2-9D6F-52FDB1B18EAB}" srcOrd="3" destOrd="0" presId="urn:microsoft.com/office/officeart/2005/8/layout/bProcess2"/>
    <dgm:cxn modelId="{D1C9F34E-5D53-44B5-ADFD-5896FE684281}" type="presParOf" srcId="{18FFC967-97BB-4EB1-9A6D-313C9EE80347}" destId="{8CDE8DCD-3F2C-4A66-B615-9E9FCCD83BCC}" srcOrd="4" destOrd="0" presId="urn:microsoft.com/office/officeart/2005/8/layout/bProcess2"/>
    <dgm:cxn modelId="{EE64D0F4-F367-4556-B2ED-EA8EB32B9EC9}" type="presParOf" srcId="{8CDE8DCD-3F2C-4A66-B615-9E9FCCD83BCC}" destId="{DB6B11B0-3382-4675-B1E4-12AB3DA63D3B}" srcOrd="0" destOrd="0" presId="urn:microsoft.com/office/officeart/2005/8/layout/bProcess2"/>
    <dgm:cxn modelId="{B609D800-B6C1-4868-955B-6AA34AEC1BDF}" type="presParOf" srcId="{8CDE8DCD-3F2C-4A66-B615-9E9FCCD83BCC}" destId="{9BF87F72-467C-4D44-A303-DC7F6301A993}" srcOrd="1" destOrd="0" presId="urn:microsoft.com/office/officeart/2005/8/layout/bProcess2"/>
    <dgm:cxn modelId="{0C86DDE5-3714-463A-988D-168ADCC1D604}" type="presParOf" srcId="{18FFC967-97BB-4EB1-9A6D-313C9EE80347}" destId="{F87013D4-2F0B-4269-A486-631A0D167C7F}" srcOrd="5" destOrd="0" presId="urn:microsoft.com/office/officeart/2005/8/layout/bProcess2"/>
    <dgm:cxn modelId="{2969F240-050C-413A-B5F0-168DD65EBD07}" type="presParOf" srcId="{18FFC967-97BB-4EB1-9A6D-313C9EE80347}" destId="{E2B6BF0F-09C0-43D4-89B0-68A94A426CB9}" srcOrd="6" destOrd="0" presId="urn:microsoft.com/office/officeart/2005/8/layout/bProcess2"/>
    <dgm:cxn modelId="{552E2493-99D8-4F8D-92C0-51A80DA28130}" type="presParOf" srcId="{E2B6BF0F-09C0-43D4-89B0-68A94A426CB9}" destId="{33ED7028-C485-4245-9E1D-00D6982FCD56}" srcOrd="0" destOrd="0" presId="urn:microsoft.com/office/officeart/2005/8/layout/bProcess2"/>
    <dgm:cxn modelId="{96839D8B-DC6F-4980-8C3B-67427DD07EE9}" type="presParOf" srcId="{E2B6BF0F-09C0-43D4-89B0-68A94A426CB9}" destId="{A3FE4CC5-EBCB-4032-BF95-F28CE9DAE2D6}" srcOrd="1" destOrd="0" presId="urn:microsoft.com/office/officeart/2005/8/layout/bProcess2"/>
    <dgm:cxn modelId="{80AF70BD-E389-43B0-B37E-9C35B1F55DAC}" type="presParOf" srcId="{18FFC967-97BB-4EB1-9A6D-313C9EE80347}" destId="{A2FD1C79-025B-4FED-B3CE-13FBD1D27E07}" srcOrd="7" destOrd="0" presId="urn:microsoft.com/office/officeart/2005/8/layout/bProcess2"/>
    <dgm:cxn modelId="{82F0CD47-FE34-4549-BA50-93E146515E8F}" type="presParOf" srcId="{18FFC967-97BB-4EB1-9A6D-313C9EE80347}" destId="{55ABD66E-405E-43C2-8D4E-5157D98BF1BF}" srcOrd="8" destOrd="0" presId="urn:microsoft.com/office/officeart/2005/8/layout/bProcess2"/>
    <dgm:cxn modelId="{6CAD543B-2BF1-4852-851E-DF18ECAAE6DC}" type="presParOf" srcId="{55ABD66E-405E-43C2-8D4E-5157D98BF1BF}" destId="{1DFA92F5-3AA2-41C4-B235-7436CA0A3FCC}" srcOrd="0" destOrd="0" presId="urn:microsoft.com/office/officeart/2005/8/layout/bProcess2"/>
    <dgm:cxn modelId="{1F85D97E-D555-44B0-8E3E-49BB1612F8CA}" type="presParOf" srcId="{55ABD66E-405E-43C2-8D4E-5157D98BF1BF}" destId="{6C651DE3-AC2F-4F66-AFAB-242D94DF53E5}" srcOrd="1" destOrd="0" presId="urn:microsoft.com/office/officeart/2005/8/layout/bProcess2"/>
    <dgm:cxn modelId="{2FBC0051-183B-4089-83DB-B0F89CA99AE4}" type="presParOf" srcId="{18FFC967-97BB-4EB1-9A6D-313C9EE80347}" destId="{B413FF5D-F4F3-44D3-8DC1-7BA3F0A652AE}" srcOrd="9" destOrd="0" presId="urn:microsoft.com/office/officeart/2005/8/layout/bProcess2"/>
    <dgm:cxn modelId="{C24C5616-C56B-4A65-BED6-1228FBDC4663}" type="presParOf" srcId="{18FFC967-97BB-4EB1-9A6D-313C9EE80347}" destId="{DC3C03CA-ED1E-4D1B-BC41-C2C7905707E8}" srcOrd="10" destOrd="0" presId="urn:microsoft.com/office/officeart/2005/8/layout/bProcess2"/>
    <dgm:cxn modelId="{F05BE889-20FF-41C8-BE0E-3BC677441010}" type="presParOf" srcId="{DC3C03CA-ED1E-4D1B-BC41-C2C7905707E8}" destId="{8DCC14C7-97A0-4AC3-B6F8-3A1EC5D03B5F}" srcOrd="0" destOrd="0" presId="urn:microsoft.com/office/officeart/2005/8/layout/bProcess2"/>
    <dgm:cxn modelId="{AD22FE05-15C1-4ED9-8FB5-A195BD7CDC59}" type="presParOf" srcId="{DC3C03CA-ED1E-4D1B-BC41-C2C7905707E8}" destId="{F9B247A2-1EF1-4AC9-AC85-1478E059C107}" srcOrd="1" destOrd="0" presId="urn:microsoft.com/office/officeart/2005/8/layout/bProcess2"/>
    <dgm:cxn modelId="{71295EB1-8B01-47CD-AC9D-0A4C0BA0555E}" type="presParOf" srcId="{18FFC967-97BB-4EB1-9A6D-313C9EE80347}" destId="{062A4A56-C417-438E-8C51-AECED5C9CC86}" srcOrd="11" destOrd="0" presId="urn:microsoft.com/office/officeart/2005/8/layout/bProcess2"/>
    <dgm:cxn modelId="{F7A0D905-B870-4BB3-8D6F-23D7A0600CBD}" type="presParOf" srcId="{18FFC967-97BB-4EB1-9A6D-313C9EE80347}" destId="{1BC6AF46-6C6E-46DE-923B-074560CE9370}" srcOrd="1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55D78C-97FA-4C43-80E0-ABD5159B3598}" type="doc">
      <dgm:prSet loTypeId="urn:microsoft.com/office/officeart/2005/8/layout/hChevron3" loCatId="process" qsTypeId="urn:microsoft.com/office/officeart/2005/8/quickstyle/simple5" qsCatId="simple" csTypeId="urn:microsoft.com/office/officeart/2005/8/colors/accent3_1" csCatId="accent3" phldr="1"/>
      <dgm:spPr/>
    </dgm:pt>
    <dgm:pt modelId="{104E787F-6A52-440F-89E8-2073F77E4AE7}">
      <dgm:prSet phldrT="[Testo]" custT="1"/>
      <dgm:spPr>
        <a:gradFill flip="none" rotWithShape="1">
          <a:gsLst>
            <a:gs pos="17000">
              <a:schemeClr val="bg1"/>
            </a:gs>
            <a:gs pos="23000">
              <a:srgbClr val="00FF99"/>
            </a:gs>
            <a:gs pos="45000">
              <a:srgbClr val="FF0000"/>
            </a:gs>
          </a:gsLst>
          <a:lin ang="0" scaled="1"/>
          <a:tileRect/>
        </a:gradFill>
      </dgm:spPr>
      <dgm:t>
        <a:bodyPr/>
        <a:lstStyle/>
        <a:p>
          <a:pPr algn="r">
            <a:lnSpc>
              <a:spcPct val="100000"/>
            </a:lnSpc>
          </a:pPr>
          <a:endParaRPr lang="it-IT" sz="4800" b="1" dirty="0">
            <a:solidFill>
              <a:schemeClr val="bg1"/>
            </a:solidFill>
          </a:endParaRPr>
        </a:p>
      </dgm:t>
    </dgm:pt>
    <dgm:pt modelId="{58CDBEC3-C4F7-4B6A-97D0-F72D1AF24AE9}" type="parTrans" cxnId="{E6AA5EB0-CE2E-47B7-8262-A7BB19DBE640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55E7B4A2-5E1F-47F6-B598-294340CFD56D}" type="sibTrans" cxnId="{E6AA5EB0-CE2E-47B7-8262-A7BB19DBE640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0174606A-DF95-408D-9CE9-C222B3156FA9}" type="pres">
      <dgm:prSet presAssocID="{9A55D78C-97FA-4C43-80E0-ABD5159B3598}" presName="Name0" presStyleCnt="0">
        <dgm:presLayoutVars>
          <dgm:dir/>
          <dgm:resizeHandles val="exact"/>
        </dgm:presLayoutVars>
      </dgm:prSet>
      <dgm:spPr/>
    </dgm:pt>
    <dgm:pt modelId="{E94315FA-4F74-40C7-9BEB-DF285CE78AB6}" type="pres">
      <dgm:prSet presAssocID="{104E787F-6A52-440F-89E8-2073F77E4AE7}" presName="parTxOnly" presStyleLbl="node1" presStyleIdx="0" presStyleCnt="1" custLinFactNeighborX="4498" custLinFactNeighborY="-3819">
        <dgm:presLayoutVars>
          <dgm:bulletEnabled val="1"/>
        </dgm:presLayoutVars>
      </dgm:prSet>
      <dgm:spPr/>
    </dgm:pt>
  </dgm:ptLst>
  <dgm:cxnLst>
    <dgm:cxn modelId="{8292DF3E-B33E-4136-80B7-5984082E1209}" type="presOf" srcId="{104E787F-6A52-440F-89E8-2073F77E4AE7}" destId="{E94315FA-4F74-40C7-9BEB-DF285CE78AB6}" srcOrd="0" destOrd="0" presId="urn:microsoft.com/office/officeart/2005/8/layout/hChevron3"/>
    <dgm:cxn modelId="{BCF3FFAF-DD06-43CB-A9DA-CFC1D76B74DB}" type="presOf" srcId="{9A55D78C-97FA-4C43-80E0-ABD5159B3598}" destId="{0174606A-DF95-408D-9CE9-C222B3156FA9}" srcOrd="0" destOrd="0" presId="urn:microsoft.com/office/officeart/2005/8/layout/hChevron3"/>
    <dgm:cxn modelId="{E6AA5EB0-CE2E-47B7-8262-A7BB19DBE640}" srcId="{9A55D78C-97FA-4C43-80E0-ABD5159B3598}" destId="{104E787F-6A52-440F-89E8-2073F77E4AE7}" srcOrd="0" destOrd="0" parTransId="{58CDBEC3-C4F7-4B6A-97D0-F72D1AF24AE9}" sibTransId="{55E7B4A2-5E1F-47F6-B598-294340CFD56D}"/>
    <dgm:cxn modelId="{633727E1-D25C-4B0F-B2EE-9950F0EE9158}" type="presParOf" srcId="{0174606A-DF95-408D-9CE9-C222B3156FA9}" destId="{E94315FA-4F74-40C7-9BEB-DF285CE78AB6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55D78C-97FA-4C43-80E0-ABD5159B3598}" type="doc">
      <dgm:prSet loTypeId="urn:microsoft.com/office/officeart/2005/8/layout/hChevron3" loCatId="process" qsTypeId="urn:microsoft.com/office/officeart/2005/8/quickstyle/simple5" qsCatId="simple" csTypeId="urn:microsoft.com/office/officeart/2005/8/colors/accent3_1" csCatId="accent3" phldr="1"/>
      <dgm:spPr/>
    </dgm:pt>
    <dgm:pt modelId="{104E787F-6A52-440F-89E8-2073F77E4AE7}">
      <dgm:prSet phldrT="[Testo]" custT="1"/>
      <dgm:spPr>
        <a:gradFill flip="none" rotWithShape="1">
          <a:gsLst>
            <a:gs pos="17000">
              <a:schemeClr val="bg1"/>
            </a:gs>
            <a:gs pos="23000">
              <a:srgbClr val="00FF99"/>
            </a:gs>
            <a:gs pos="45000">
              <a:srgbClr val="FF0000"/>
            </a:gs>
          </a:gsLst>
          <a:lin ang="0" scaled="1"/>
          <a:tileRect/>
        </a:gradFill>
      </dgm:spPr>
      <dgm:t>
        <a:bodyPr/>
        <a:lstStyle/>
        <a:p>
          <a:pPr algn="r">
            <a:lnSpc>
              <a:spcPct val="100000"/>
            </a:lnSpc>
          </a:pPr>
          <a:endParaRPr lang="it-IT" sz="4800" b="1" dirty="0">
            <a:solidFill>
              <a:schemeClr val="bg1"/>
            </a:solidFill>
          </a:endParaRPr>
        </a:p>
      </dgm:t>
    </dgm:pt>
    <dgm:pt modelId="{58CDBEC3-C4F7-4B6A-97D0-F72D1AF24AE9}" type="parTrans" cxnId="{E6AA5EB0-CE2E-47B7-8262-A7BB19DBE640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55E7B4A2-5E1F-47F6-B598-294340CFD56D}" type="sibTrans" cxnId="{E6AA5EB0-CE2E-47B7-8262-A7BB19DBE640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0174606A-DF95-408D-9CE9-C222B3156FA9}" type="pres">
      <dgm:prSet presAssocID="{9A55D78C-97FA-4C43-80E0-ABD5159B3598}" presName="Name0" presStyleCnt="0">
        <dgm:presLayoutVars>
          <dgm:dir/>
          <dgm:resizeHandles val="exact"/>
        </dgm:presLayoutVars>
      </dgm:prSet>
      <dgm:spPr/>
    </dgm:pt>
    <dgm:pt modelId="{E94315FA-4F74-40C7-9BEB-DF285CE78AB6}" type="pres">
      <dgm:prSet presAssocID="{104E787F-6A52-440F-89E8-2073F77E4AE7}" presName="parTxOnly" presStyleLbl="node1" presStyleIdx="0" presStyleCnt="1" custLinFactNeighborX="4498" custLinFactNeighborY="-3819">
        <dgm:presLayoutVars>
          <dgm:bulletEnabled val="1"/>
        </dgm:presLayoutVars>
      </dgm:prSet>
      <dgm:spPr/>
    </dgm:pt>
  </dgm:ptLst>
  <dgm:cxnLst>
    <dgm:cxn modelId="{FD63328A-7513-43B9-BEEC-4D0EE17CF928}" type="presOf" srcId="{104E787F-6A52-440F-89E8-2073F77E4AE7}" destId="{E94315FA-4F74-40C7-9BEB-DF285CE78AB6}" srcOrd="0" destOrd="0" presId="urn:microsoft.com/office/officeart/2005/8/layout/hChevron3"/>
    <dgm:cxn modelId="{E6AA5EB0-CE2E-47B7-8262-A7BB19DBE640}" srcId="{9A55D78C-97FA-4C43-80E0-ABD5159B3598}" destId="{104E787F-6A52-440F-89E8-2073F77E4AE7}" srcOrd="0" destOrd="0" parTransId="{58CDBEC3-C4F7-4B6A-97D0-F72D1AF24AE9}" sibTransId="{55E7B4A2-5E1F-47F6-B598-294340CFD56D}"/>
    <dgm:cxn modelId="{772363B2-38ED-4B49-820C-E36A1004B5CB}" type="presOf" srcId="{9A55D78C-97FA-4C43-80E0-ABD5159B3598}" destId="{0174606A-DF95-408D-9CE9-C222B3156FA9}" srcOrd="0" destOrd="0" presId="urn:microsoft.com/office/officeart/2005/8/layout/hChevron3"/>
    <dgm:cxn modelId="{477C408F-843F-4C5F-BEAF-EEE57C9D8835}" type="presParOf" srcId="{0174606A-DF95-408D-9CE9-C222B3156FA9}" destId="{E94315FA-4F74-40C7-9BEB-DF285CE78AB6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B17C07F-1B44-47DD-B5DA-44C31FC89750}" type="doc">
      <dgm:prSet loTypeId="urn:microsoft.com/office/officeart/2005/8/layout/bProcess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9D60F4B-F035-44FA-9546-F9264FBDE632}">
      <dgm:prSet phldrT="[Testo]"/>
      <dgm:spPr>
        <a:solidFill>
          <a:srgbClr val="FF6600"/>
        </a:solidFill>
        <a:ln w="76200">
          <a:noFill/>
        </a:ln>
      </dgm:spPr>
      <dgm:t>
        <a:bodyPr/>
        <a:lstStyle/>
        <a:p>
          <a:endParaRPr lang="it-IT" dirty="0">
            <a:solidFill>
              <a:schemeClr val="bg1"/>
            </a:solidFill>
          </a:endParaRPr>
        </a:p>
      </dgm:t>
    </dgm:pt>
    <dgm:pt modelId="{2A40DEF5-1FF2-49DD-B3A9-8556B0BDCA07}" type="parTrans" cxnId="{F537B2C8-CF43-466F-8BA3-FAEA718617A9}">
      <dgm:prSet/>
      <dgm:spPr/>
      <dgm:t>
        <a:bodyPr/>
        <a:lstStyle/>
        <a:p>
          <a:endParaRPr lang="it-IT"/>
        </a:p>
      </dgm:t>
    </dgm:pt>
    <dgm:pt modelId="{29C494EA-0807-4AC2-BB37-30B7D086C0E6}" type="sibTrans" cxnId="{F537B2C8-CF43-466F-8BA3-FAEA718617A9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it-IT"/>
        </a:p>
      </dgm:t>
    </dgm:pt>
    <dgm:pt modelId="{18FFC967-97BB-4EB1-9A6D-313C9EE80347}" type="pres">
      <dgm:prSet presAssocID="{1B17C07F-1B44-47DD-B5DA-44C31FC89750}" presName="diagram" presStyleCnt="0">
        <dgm:presLayoutVars>
          <dgm:dir/>
          <dgm:resizeHandles/>
        </dgm:presLayoutVars>
      </dgm:prSet>
      <dgm:spPr/>
    </dgm:pt>
    <dgm:pt modelId="{42B5A53B-A2AC-4697-A831-629B6B0F2464}" type="pres">
      <dgm:prSet presAssocID="{29D60F4B-F035-44FA-9546-F9264FBDE632}" presName="firstNode" presStyleLbl="node1" presStyleIdx="0" presStyleCnt="1">
        <dgm:presLayoutVars>
          <dgm:bulletEnabled val="1"/>
        </dgm:presLayoutVars>
      </dgm:prSet>
      <dgm:spPr/>
    </dgm:pt>
  </dgm:ptLst>
  <dgm:cxnLst>
    <dgm:cxn modelId="{8A9ED64E-46E0-4F3B-B9BF-05F8AC1D9ED5}" type="presOf" srcId="{1B17C07F-1B44-47DD-B5DA-44C31FC89750}" destId="{18FFC967-97BB-4EB1-9A6D-313C9EE80347}" srcOrd="0" destOrd="0" presId="urn:microsoft.com/office/officeart/2005/8/layout/bProcess2"/>
    <dgm:cxn modelId="{4F8B15C4-69DC-47A6-B005-7D95E6B8DEA0}" type="presOf" srcId="{29D60F4B-F035-44FA-9546-F9264FBDE632}" destId="{42B5A53B-A2AC-4697-A831-629B6B0F2464}" srcOrd="0" destOrd="0" presId="urn:microsoft.com/office/officeart/2005/8/layout/bProcess2"/>
    <dgm:cxn modelId="{F537B2C8-CF43-466F-8BA3-FAEA718617A9}" srcId="{1B17C07F-1B44-47DD-B5DA-44C31FC89750}" destId="{29D60F4B-F035-44FA-9546-F9264FBDE632}" srcOrd="0" destOrd="0" parTransId="{2A40DEF5-1FF2-49DD-B3A9-8556B0BDCA07}" sibTransId="{29C494EA-0807-4AC2-BB37-30B7D086C0E6}"/>
    <dgm:cxn modelId="{C90B2576-B358-4192-BAD1-9F8B8088F105}" type="presParOf" srcId="{18FFC967-97BB-4EB1-9A6D-313C9EE80347}" destId="{42B5A53B-A2AC-4697-A831-629B6B0F2464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B17C07F-1B44-47DD-B5DA-44C31FC89750}" type="doc">
      <dgm:prSet loTypeId="urn:microsoft.com/office/officeart/2005/8/layout/bProcess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9D60F4B-F035-44FA-9546-F9264FBDE632}">
      <dgm:prSet phldrT="[Testo]"/>
      <dgm:spPr>
        <a:solidFill>
          <a:srgbClr val="00B050"/>
        </a:solidFill>
        <a:ln w="76200">
          <a:solidFill>
            <a:srgbClr val="009900"/>
          </a:solidFill>
        </a:ln>
      </dgm:spPr>
      <dgm:t>
        <a:bodyPr/>
        <a:lstStyle/>
        <a:p>
          <a:endParaRPr lang="it-IT" dirty="0">
            <a:solidFill>
              <a:schemeClr val="bg1"/>
            </a:solidFill>
          </a:endParaRPr>
        </a:p>
      </dgm:t>
    </dgm:pt>
    <dgm:pt modelId="{2A40DEF5-1FF2-49DD-B3A9-8556B0BDCA07}" type="parTrans" cxnId="{F537B2C8-CF43-466F-8BA3-FAEA718617A9}">
      <dgm:prSet/>
      <dgm:spPr/>
      <dgm:t>
        <a:bodyPr/>
        <a:lstStyle/>
        <a:p>
          <a:endParaRPr lang="it-IT"/>
        </a:p>
      </dgm:t>
    </dgm:pt>
    <dgm:pt modelId="{29C494EA-0807-4AC2-BB37-30B7D086C0E6}" type="sibTrans" cxnId="{F537B2C8-CF43-466F-8BA3-FAEA718617A9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it-IT"/>
        </a:p>
      </dgm:t>
    </dgm:pt>
    <dgm:pt modelId="{18FFC967-97BB-4EB1-9A6D-313C9EE80347}" type="pres">
      <dgm:prSet presAssocID="{1B17C07F-1B44-47DD-B5DA-44C31FC89750}" presName="diagram" presStyleCnt="0">
        <dgm:presLayoutVars>
          <dgm:dir/>
          <dgm:resizeHandles/>
        </dgm:presLayoutVars>
      </dgm:prSet>
      <dgm:spPr/>
    </dgm:pt>
    <dgm:pt modelId="{42B5A53B-A2AC-4697-A831-629B6B0F2464}" type="pres">
      <dgm:prSet presAssocID="{29D60F4B-F035-44FA-9546-F9264FBDE632}" presName="firstNode" presStyleLbl="node1" presStyleIdx="0" presStyleCnt="1">
        <dgm:presLayoutVars>
          <dgm:bulletEnabled val="1"/>
        </dgm:presLayoutVars>
      </dgm:prSet>
      <dgm:spPr/>
    </dgm:pt>
  </dgm:ptLst>
  <dgm:cxnLst>
    <dgm:cxn modelId="{F537B2C8-CF43-466F-8BA3-FAEA718617A9}" srcId="{1B17C07F-1B44-47DD-B5DA-44C31FC89750}" destId="{29D60F4B-F035-44FA-9546-F9264FBDE632}" srcOrd="0" destOrd="0" parTransId="{2A40DEF5-1FF2-49DD-B3A9-8556B0BDCA07}" sibTransId="{29C494EA-0807-4AC2-BB37-30B7D086C0E6}"/>
    <dgm:cxn modelId="{011EA3E7-EDF7-4461-BF0E-34EBD363C095}" type="presOf" srcId="{1B17C07F-1B44-47DD-B5DA-44C31FC89750}" destId="{18FFC967-97BB-4EB1-9A6D-313C9EE80347}" srcOrd="0" destOrd="0" presId="urn:microsoft.com/office/officeart/2005/8/layout/bProcess2"/>
    <dgm:cxn modelId="{FABE41E8-16C7-4190-8387-BC57316851C4}" type="presOf" srcId="{29D60F4B-F035-44FA-9546-F9264FBDE632}" destId="{42B5A53B-A2AC-4697-A831-629B6B0F2464}" srcOrd="0" destOrd="0" presId="urn:microsoft.com/office/officeart/2005/8/layout/bProcess2"/>
    <dgm:cxn modelId="{6B71F9D5-F651-40FC-90A3-354322543461}" type="presParOf" srcId="{18FFC967-97BB-4EB1-9A6D-313C9EE80347}" destId="{42B5A53B-A2AC-4697-A831-629B6B0F2464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B3A08-5D2D-4E41-B1CB-48B9B36CC75B}">
      <dsp:nvSpPr>
        <dsp:cNvPr id="0" name=""/>
        <dsp:cNvSpPr/>
      </dsp:nvSpPr>
      <dsp:spPr>
        <a:xfrm>
          <a:off x="6423" y="1825497"/>
          <a:ext cx="1784486" cy="1784486"/>
        </a:xfrm>
        <a:prstGeom prst="ellipse">
          <a:avLst/>
        </a:prstGeom>
        <a:solidFill>
          <a:schemeClr val="bg1"/>
        </a:solidFill>
        <a:ln w="76200">
          <a:solidFill>
            <a:srgbClr val="00B0F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300" kern="1200"/>
        </a:p>
      </dsp:txBody>
      <dsp:txXfrm>
        <a:off x="267755" y="2086829"/>
        <a:ext cx="1261822" cy="1261822"/>
      </dsp:txXfrm>
    </dsp:sp>
    <dsp:sp modelId="{0C9C325F-6C40-437D-8D4D-13D4C2991601}">
      <dsp:nvSpPr>
        <dsp:cNvPr id="0" name=""/>
        <dsp:cNvSpPr/>
      </dsp:nvSpPr>
      <dsp:spPr>
        <a:xfrm>
          <a:off x="1935809" y="2200239"/>
          <a:ext cx="1035002" cy="1035002"/>
        </a:xfrm>
        <a:prstGeom prst="mathPlus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/>
        </a:p>
      </dsp:txBody>
      <dsp:txXfrm>
        <a:off x="2072999" y="2596024"/>
        <a:ext cx="760622" cy="243432"/>
      </dsp:txXfrm>
    </dsp:sp>
    <dsp:sp modelId="{07B8FF57-043A-4417-9993-64E1B601C20E}">
      <dsp:nvSpPr>
        <dsp:cNvPr id="0" name=""/>
        <dsp:cNvSpPr/>
      </dsp:nvSpPr>
      <dsp:spPr>
        <a:xfrm>
          <a:off x="3115712" y="1825497"/>
          <a:ext cx="1784486" cy="1784486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Produttori innovativi</a:t>
          </a:r>
        </a:p>
      </dsp:txBody>
      <dsp:txXfrm>
        <a:off x="3377044" y="2086829"/>
        <a:ext cx="1261822" cy="1261822"/>
      </dsp:txXfrm>
    </dsp:sp>
    <dsp:sp modelId="{22291DB1-DC20-4A47-BDE0-3B2B9F357449}">
      <dsp:nvSpPr>
        <dsp:cNvPr id="0" name=""/>
        <dsp:cNvSpPr/>
      </dsp:nvSpPr>
      <dsp:spPr>
        <a:xfrm>
          <a:off x="5045098" y="2200239"/>
          <a:ext cx="1035002" cy="1035002"/>
        </a:xfrm>
        <a:prstGeom prst="mathPlus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/>
        </a:p>
      </dsp:txBody>
      <dsp:txXfrm>
        <a:off x="5182288" y="2596024"/>
        <a:ext cx="760622" cy="243432"/>
      </dsp:txXfrm>
    </dsp:sp>
    <dsp:sp modelId="{C75A65ED-B6AC-48E8-968F-6C25DF7FB6E3}">
      <dsp:nvSpPr>
        <dsp:cNvPr id="0" name=""/>
        <dsp:cNvSpPr/>
      </dsp:nvSpPr>
      <dsp:spPr>
        <a:xfrm>
          <a:off x="6225001" y="1825497"/>
          <a:ext cx="1784486" cy="1784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Un trasformatore visionario </a:t>
          </a:r>
        </a:p>
      </dsp:txBody>
      <dsp:txXfrm>
        <a:off x="6486333" y="2086829"/>
        <a:ext cx="1261822" cy="1261822"/>
      </dsp:txXfrm>
    </dsp:sp>
    <dsp:sp modelId="{866B266B-ACF7-4D34-A0E4-8917711BDA1F}">
      <dsp:nvSpPr>
        <dsp:cNvPr id="0" name=""/>
        <dsp:cNvSpPr/>
      </dsp:nvSpPr>
      <dsp:spPr>
        <a:xfrm>
          <a:off x="8154388" y="2200239"/>
          <a:ext cx="1035002" cy="1035002"/>
        </a:xfrm>
        <a:prstGeom prst="mathEqual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4300" kern="1200"/>
        </a:p>
      </dsp:txBody>
      <dsp:txXfrm>
        <a:off x="8291578" y="2413449"/>
        <a:ext cx="760622" cy="608582"/>
      </dsp:txXfrm>
    </dsp:sp>
    <dsp:sp modelId="{E02D693F-A212-4E7A-9F8C-541B51626A39}">
      <dsp:nvSpPr>
        <dsp:cNvPr id="0" name=""/>
        <dsp:cNvSpPr/>
      </dsp:nvSpPr>
      <dsp:spPr>
        <a:xfrm>
          <a:off x="9334290" y="1825497"/>
          <a:ext cx="1784486" cy="1784486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PROGETTO «PELATO IN RETE»</a:t>
          </a:r>
        </a:p>
      </dsp:txBody>
      <dsp:txXfrm>
        <a:off x="9595622" y="2086829"/>
        <a:ext cx="1261822" cy="126182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5A53B-A2AC-4697-A831-629B6B0F2464}">
      <dsp:nvSpPr>
        <dsp:cNvPr id="0" name=""/>
        <dsp:cNvSpPr/>
      </dsp:nvSpPr>
      <dsp:spPr>
        <a:xfrm>
          <a:off x="507583" y="793"/>
          <a:ext cx="1913089" cy="1913089"/>
        </a:xfrm>
        <a:prstGeom prst="ellipse">
          <a:avLst/>
        </a:prstGeom>
        <a:solidFill>
          <a:schemeClr val="bg1"/>
        </a:solidFill>
        <a:ln w="76200">
          <a:solidFill>
            <a:srgbClr val="FF000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500" kern="1200" dirty="0"/>
        </a:p>
      </dsp:txBody>
      <dsp:txXfrm>
        <a:off x="787748" y="280958"/>
        <a:ext cx="1352759" cy="135275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5A53B-A2AC-4697-A831-629B6B0F2464}">
      <dsp:nvSpPr>
        <dsp:cNvPr id="0" name=""/>
        <dsp:cNvSpPr/>
      </dsp:nvSpPr>
      <dsp:spPr>
        <a:xfrm>
          <a:off x="507583" y="793"/>
          <a:ext cx="1913089" cy="1913089"/>
        </a:xfrm>
        <a:prstGeom prst="ellipse">
          <a:avLst/>
        </a:prstGeom>
        <a:gradFill rotWithShape="0">
          <a:gsLst>
            <a:gs pos="24000">
              <a:schemeClr val="bg1"/>
            </a:gs>
            <a:gs pos="53000">
              <a:srgbClr val="FF3399"/>
            </a:gs>
            <a:gs pos="76000">
              <a:schemeClr val="bg1"/>
            </a:gs>
          </a:gsLst>
          <a:lin ang="10800000" scaled="1"/>
        </a:gradFill>
        <a:ln w="76200">
          <a:solidFill>
            <a:srgbClr val="FF3399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500" kern="1200" dirty="0"/>
        </a:p>
      </dsp:txBody>
      <dsp:txXfrm>
        <a:off x="787748" y="280958"/>
        <a:ext cx="1352759" cy="135275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5A53B-A2AC-4697-A831-629B6B0F2464}">
      <dsp:nvSpPr>
        <dsp:cNvPr id="0" name=""/>
        <dsp:cNvSpPr/>
      </dsp:nvSpPr>
      <dsp:spPr>
        <a:xfrm>
          <a:off x="507583" y="793"/>
          <a:ext cx="1913089" cy="1913089"/>
        </a:xfrm>
        <a:prstGeom prst="ellipse">
          <a:avLst/>
        </a:prstGeom>
        <a:solidFill>
          <a:schemeClr val="bg1"/>
        </a:solidFill>
        <a:ln w="76200">
          <a:solidFill>
            <a:srgbClr val="3399FF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500" kern="1200" dirty="0"/>
        </a:p>
      </dsp:txBody>
      <dsp:txXfrm>
        <a:off x="787748" y="280958"/>
        <a:ext cx="1352759" cy="1352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12D09-F449-4822-8697-7D828DF6488A}">
      <dsp:nvSpPr>
        <dsp:cNvPr id="0" name=""/>
        <dsp:cNvSpPr/>
      </dsp:nvSpPr>
      <dsp:spPr>
        <a:xfrm>
          <a:off x="1833742" y="668065"/>
          <a:ext cx="4460515" cy="4460515"/>
        </a:xfrm>
        <a:prstGeom prst="blockArc">
          <a:avLst>
            <a:gd name="adj1" fmla="val 9000000"/>
            <a:gd name="adj2" fmla="val 16200000"/>
            <a:gd name="adj3" fmla="val 4637"/>
          </a:avLst>
        </a:prstGeom>
        <a:solidFill>
          <a:schemeClr val="bg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E0D6A8-2FBA-4B2A-A26C-008B637FE10B}">
      <dsp:nvSpPr>
        <dsp:cNvPr id="0" name=""/>
        <dsp:cNvSpPr/>
      </dsp:nvSpPr>
      <dsp:spPr>
        <a:xfrm>
          <a:off x="1833742" y="668065"/>
          <a:ext cx="4460515" cy="4460515"/>
        </a:xfrm>
        <a:prstGeom prst="blockArc">
          <a:avLst>
            <a:gd name="adj1" fmla="val 1800000"/>
            <a:gd name="adj2" fmla="val 9000000"/>
            <a:gd name="adj3" fmla="val 4637"/>
          </a:avLst>
        </a:prstGeom>
        <a:solidFill>
          <a:schemeClr val="bg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FD5CCF-4C92-4F82-9EBC-DCBFAC16AA31}">
      <dsp:nvSpPr>
        <dsp:cNvPr id="0" name=""/>
        <dsp:cNvSpPr/>
      </dsp:nvSpPr>
      <dsp:spPr>
        <a:xfrm>
          <a:off x="1833742" y="668065"/>
          <a:ext cx="4460515" cy="4460515"/>
        </a:xfrm>
        <a:prstGeom prst="blockArc">
          <a:avLst>
            <a:gd name="adj1" fmla="val 16200000"/>
            <a:gd name="adj2" fmla="val 1800000"/>
            <a:gd name="adj3" fmla="val 4637"/>
          </a:avLst>
        </a:prstGeom>
        <a:solidFill>
          <a:schemeClr val="bg1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1A0869-9EF6-4CB5-8FAB-9874C74CBD00}">
      <dsp:nvSpPr>
        <dsp:cNvPr id="0" name=""/>
        <dsp:cNvSpPr/>
      </dsp:nvSpPr>
      <dsp:spPr>
        <a:xfrm>
          <a:off x="3038078" y="1872401"/>
          <a:ext cx="2051843" cy="2051843"/>
        </a:xfrm>
        <a:prstGeom prst="ellipse">
          <a:avLst/>
        </a:prstGeom>
        <a:solidFill>
          <a:schemeClr val="bg1"/>
        </a:solidFill>
        <a:ln w="76200">
          <a:solidFill>
            <a:srgbClr val="FF000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6500" b="1" kern="1200" dirty="0"/>
            <a:t>x</a:t>
          </a:r>
        </a:p>
      </dsp:txBody>
      <dsp:txXfrm>
        <a:off x="3338563" y="2172886"/>
        <a:ext cx="1450873" cy="1450873"/>
      </dsp:txXfrm>
    </dsp:sp>
    <dsp:sp modelId="{22555DF7-8AA7-42AB-A034-FEDACAE8826E}">
      <dsp:nvSpPr>
        <dsp:cNvPr id="0" name=""/>
        <dsp:cNvSpPr/>
      </dsp:nvSpPr>
      <dsp:spPr>
        <a:xfrm>
          <a:off x="3345854" y="1626"/>
          <a:ext cx="1436290" cy="1436290"/>
        </a:xfrm>
        <a:prstGeom prst="ellipse">
          <a:avLst/>
        </a:prstGeom>
        <a:solidFill>
          <a:srgbClr val="00990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chemeClr val="bg1">
                  <a:lumMod val="95000"/>
                </a:schemeClr>
              </a:solidFill>
            </a:rPr>
            <a:t>Etica</a:t>
          </a:r>
        </a:p>
      </dsp:txBody>
      <dsp:txXfrm>
        <a:off x="3556194" y="211966"/>
        <a:ext cx="1015610" cy="1015610"/>
      </dsp:txXfrm>
    </dsp:sp>
    <dsp:sp modelId="{BCE19741-5911-4DB6-8416-11394AA7073F}">
      <dsp:nvSpPr>
        <dsp:cNvPr id="0" name=""/>
        <dsp:cNvSpPr/>
      </dsp:nvSpPr>
      <dsp:spPr>
        <a:xfrm>
          <a:off x="5232535" y="3269453"/>
          <a:ext cx="1436290" cy="1436290"/>
        </a:xfrm>
        <a:prstGeom prst="ellipse">
          <a:avLst/>
        </a:prstGeom>
        <a:solidFill>
          <a:srgbClr val="FF660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spc="-150" dirty="0">
              <a:solidFill>
                <a:schemeClr val="bg1">
                  <a:lumMod val="95000"/>
                </a:schemeClr>
              </a:solidFill>
            </a:rPr>
            <a:t>Fiducia</a:t>
          </a:r>
        </a:p>
      </dsp:txBody>
      <dsp:txXfrm>
        <a:off x="5442875" y="3479793"/>
        <a:ext cx="1015610" cy="1015610"/>
      </dsp:txXfrm>
    </dsp:sp>
    <dsp:sp modelId="{8624D93B-403E-42F2-912F-F81EB3AFD374}">
      <dsp:nvSpPr>
        <dsp:cNvPr id="0" name=""/>
        <dsp:cNvSpPr/>
      </dsp:nvSpPr>
      <dsp:spPr>
        <a:xfrm>
          <a:off x="1459173" y="3269453"/>
          <a:ext cx="1436290" cy="1436290"/>
        </a:xfrm>
        <a:prstGeom prst="ellipse">
          <a:avLst/>
        </a:prstGeom>
        <a:solidFill>
          <a:srgbClr val="80008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spc="-150" dirty="0">
              <a:solidFill>
                <a:schemeClr val="bg1">
                  <a:lumMod val="95000"/>
                </a:schemeClr>
              </a:solidFill>
            </a:rPr>
            <a:t>Trasparenza</a:t>
          </a:r>
        </a:p>
      </dsp:txBody>
      <dsp:txXfrm>
        <a:off x="1669513" y="3479793"/>
        <a:ext cx="1015610" cy="10156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9CF7D8-F615-4071-A827-7DD028A03A30}">
      <dsp:nvSpPr>
        <dsp:cNvPr id="0" name=""/>
        <dsp:cNvSpPr/>
      </dsp:nvSpPr>
      <dsp:spPr>
        <a:xfrm>
          <a:off x="844333" y="1007"/>
          <a:ext cx="1499161" cy="1499161"/>
        </a:xfrm>
        <a:prstGeom prst="ellipse">
          <a:avLst/>
        </a:prstGeom>
        <a:solidFill>
          <a:schemeClr val="bg1"/>
        </a:solidFill>
        <a:ln w="76200">
          <a:solidFill>
            <a:srgbClr val="00B0F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800" kern="1200" dirty="0"/>
        </a:p>
      </dsp:txBody>
      <dsp:txXfrm>
        <a:off x="1063880" y="220554"/>
        <a:ext cx="1060067" cy="1060067"/>
      </dsp:txXfrm>
    </dsp:sp>
    <dsp:sp modelId="{B6C5F617-FDDF-4733-BD26-8E4A1B95BBF3}">
      <dsp:nvSpPr>
        <dsp:cNvPr id="0" name=""/>
        <dsp:cNvSpPr/>
      </dsp:nvSpPr>
      <dsp:spPr>
        <a:xfrm rot="10800000">
          <a:off x="1331561" y="1693748"/>
          <a:ext cx="524706" cy="410388"/>
        </a:xfrm>
        <a:prstGeom prst="triangle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C732A1-39B5-43A3-B901-4C3D5AAEB120}">
      <dsp:nvSpPr>
        <dsp:cNvPr id="0" name=""/>
        <dsp:cNvSpPr/>
      </dsp:nvSpPr>
      <dsp:spPr>
        <a:xfrm>
          <a:off x="1093944" y="2274486"/>
          <a:ext cx="999940" cy="999940"/>
        </a:xfrm>
        <a:prstGeom prst="ellipse">
          <a:avLst/>
        </a:prstGeom>
        <a:solidFill>
          <a:srgbClr val="00B050"/>
        </a:solidFill>
        <a:ln w="76200">
          <a:solidFill>
            <a:srgbClr val="00990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chemeClr val="bg1"/>
              </a:solidFill>
            </a:rPr>
            <a:t>Produttori</a:t>
          </a:r>
        </a:p>
      </dsp:txBody>
      <dsp:txXfrm>
        <a:off x="1240382" y="2420924"/>
        <a:ext cx="707064" cy="707064"/>
      </dsp:txXfrm>
    </dsp:sp>
    <dsp:sp modelId="{CBF912F2-1AF9-42C2-9D6F-52FDB1B18EAB}">
      <dsp:nvSpPr>
        <dsp:cNvPr id="0" name=""/>
        <dsp:cNvSpPr/>
      </dsp:nvSpPr>
      <dsp:spPr>
        <a:xfrm rot="10800000">
          <a:off x="1331561" y="3592811"/>
          <a:ext cx="524706" cy="410388"/>
        </a:xfrm>
        <a:prstGeom prst="triangle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F87F72-467C-4D44-A303-DC7F6301A993}">
      <dsp:nvSpPr>
        <dsp:cNvPr id="0" name=""/>
        <dsp:cNvSpPr/>
      </dsp:nvSpPr>
      <dsp:spPr>
        <a:xfrm>
          <a:off x="1093944" y="4298354"/>
          <a:ext cx="999940" cy="999940"/>
        </a:xfrm>
        <a:prstGeom prst="ellipse">
          <a:avLst/>
        </a:prstGeom>
        <a:solidFill>
          <a:schemeClr val="bg1"/>
        </a:solidFill>
        <a:ln w="76200">
          <a:solidFill>
            <a:srgbClr val="FF000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/>
        </a:p>
      </dsp:txBody>
      <dsp:txXfrm>
        <a:off x="1240382" y="4444792"/>
        <a:ext cx="707064" cy="707064"/>
      </dsp:txXfrm>
    </dsp:sp>
    <dsp:sp modelId="{F87013D4-2F0B-4269-A486-631A0D167C7F}">
      <dsp:nvSpPr>
        <dsp:cNvPr id="0" name=""/>
        <dsp:cNvSpPr/>
      </dsp:nvSpPr>
      <dsp:spPr>
        <a:xfrm rot="5400000">
          <a:off x="2467547" y="4593131"/>
          <a:ext cx="524706" cy="410388"/>
        </a:xfrm>
        <a:prstGeom prst="triangle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FE4CC5-EBCB-4032-BF95-F28CE9DAE2D6}">
      <dsp:nvSpPr>
        <dsp:cNvPr id="0" name=""/>
        <dsp:cNvSpPr/>
      </dsp:nvSpPr>
      <dsp:spPr>
        <a:xfrm>
          <a:off x="3342687" y="4298354"/>
          <a:ext cx="999940" cy="999940"/>
        </a:xfrm>
        <a:prstGeom prst="ellipse">
          <a:avLst/>
        </a:prstGeom>
        <a:solidFill>
          <a:schemeClr val="bg1"/>
        </a:solidFill>
        <a:ln w="76200">
          <a:solidFill>
            <a:srgbClr val="FFC00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b="1" kern="1200" dirty="0">
            <a:solidFill>
              <a:srgbClr val="002060"/>
            </a:solidFill>
          </a:endParaRPr>
        </a:p>
      </dsp:txBody>
      <dsp:txXfrm>
        <a:off x="3489125" y="4444792"/>
        <a:ext cx="707064" cy="707064"/>
      </dsp:txXfrm>
    </dsp:sp>
    <dsp:sp modelId="{A2FD1C79-025B-4FED-B3CE-13FBD1D27E07}">
      <dsp:nvSpPr>
        <dsp:cNvPr id="0" name=""/>
        <dsp:cNvSpPr/>
      </dsp:nvSpPr>
      <dsp:spPr>
        <a:xfrm>
          <a:off x="3580304" y="3569582"/>
          <a:ext cx="524706" cy="410388"/>
        </a:xfrm>
        <a:prstGeom prst="triangle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651DE3-AC2F-4F66-AFAB-242D94DF53E5}">
      <dsp:nvSpPr>
        <dsp:cNvPr id="0" name=""/>
        <dsp:cNvSpPr/>
      </dsp:nvSpPr>
      <dsp:spPr>
        <a:xfrm>
          <a:off x="3342687" y="2274486"/>
          <a:ext cx="999940" cy="999940"/>
        </a:xfrm>
        <a:prstGeom prst="ellipse">
          <a:avLst/>
        </a:prstGeom>
        <a:solidFill>
          <a:srgbClr val="7030A0"/>
        </a:solidFill>
        <a:ln w="76200">
          <a:solidFill>
            <a:srgbClr val="7030A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>
              <a:solidFill>
                <a:schemeClr val="bg1"/>
              </a:solidFill>
            </a:rPr>
            <a:t>Distributori</a:t>
          </a:r>
        </a:p>
      </dsp:txBody>
      <dsp:txXfrm>
        <a:off x="3489125" y="2420924"/>
        <a:ext cx="707064" cy="707064"/>
      </dsp:txXfrm>
    </dsp:sp>
    <dsp:sp modelId="{B413FF5D-F4F3-44D3-8DC1-7BA3F0A652AE}">
      <dsp:nvSpPr>
        <dsp:cNvPr id="0" name=""/>
        <dsp:cNvSpPr/>
      </dsp:nvSpPr>
      <dsp:spPr>
        <a:xfrm>
          <a:off x="3580304" y="1545714"/>
          <a:ext cx="524706" cy="410388"/>
        </a:xfrm>
        <a:prstGeom prst="triangle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B247A2-1EF1-4AC9-AC85-1478E059C107}">
      <dsp:nvSpPr>
        <dsp:cNvPr id="0" name=""/>
        <dsp:cNvSpPr/>
      </dsp:nvSpPr>
      <dsp:spPr>
        <a:xfrm>
          <a:off x="3342687" y="250618"/>
          <a:ext cx="999940" cy="999940"/>
        </a:xfrm>
        <a:prstGeom prst="ellipse">
          <a:avLst/>
        </a:prstGeom>
        <a:solidFill>
          <a:schemeClr val="bg1"/>
        </a:solidFill>
        <a:ln w="76200">
          <a:solidFill>
            <a:schemeClr val="bg1">
              <a:lumMod val="50000"/>
            </a:schemeClr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/>
        </a:p>
      </dsp:txBody>
      <dsp:txXfrm>
        <a:off x="3489125" y="397056"/>
        <a:ext cx="707064" cy="707064"/>
      </dsp:txXfrm>
    </dsp:sp>
    <dsp:sp modelId="{062A4A56-C417-438E-8C51-AECED5C9CC86}">
      <dsp:nvSpPr>
        <dsp:cNvPr id="0" name=""/>
        <dsp:cNvSpPr/>
      </dsp:nvSpPr>
      <dsp:spPr>
        <a:xfrm rot="5400000">
          <a:off x="4591485" y="545394"/>
          <a:ext cx="524706" cy="410388"/>
        </a:xfrm>
        <a:prstGeom prst="triangle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C6AF46-6C6E-46DE-923B-074560CE9370}">
      <dsp:nvSpPr>
        <dsp:cNvPr id="0" name=""/>
        <dsp:cNvSpPr/>
      </dsp:nvSpPr>
      <dsp:spPr>
        <a:xfrm>
          <a:off x="5341819" y="1007"/>
          <a:ext cx="1499161" cy="1499161"/>
        </a:xfrm>
        <a:prstGeom prst="ellipse">
          <a:avLst/>
        </a:prstGeom>
        <a:gradFill rotWithShape="0">
          <a:gsLst>
            <a:gs pos="47000">
              <a:srgbClr val="FF3399"/>
            </a:gs>
            <a:gs pos="25000">
              <a:schemeClr val="bg1"/>
            </a:gs>
            <a:gs pos="71000">
              <a:schemeClr val="bg1"/>
            </a:gs>
          </a:gsLst>
          <a:lin ang="10800000" scaled="1"/>
        </a:gradFill>
        <a:ln w="76200">
          <a:solidFill>
            <a:srgbClr val="FF3399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6400" kern="1200" dirty="0"/>
            <a:t>x</a:t>
          </a:r>
        </a:p>
      </dsp:txBody>
      <dsp:txXfrm>
        <a:off x="5561366" y="220554"/>
        <a:ext cx="1060067" cy="10600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315FA-4F74-40C7-9BEB-DF285CE78AB6}">
      <dsp:nvSpPr>
        <dsp:cNvPr id="0" name=""/>
        <dsp:cNvSpPr/>
      </dsp:nvSpPr>
      <dsp:spPr>
        <a:xfrm>
          <a:off x="7819" y="0"/>
          <a:ext cx="7999090" cy="2546259"/>
        </a:xfrm>
        <a:prstGeom prst="homePlate">
          <a:avLst/>
        </a:prstGeom>
        <a:gradFill flip="none" rotWithShape="1">
          <a:gsLst>
            <a:gs pos="17000">
              <a:schemeClr val="bg1"/>
            </a:gs>
            <a:gs pos="23000">
              <a:srgbClr val="00FF99"/>
            </a:gs>
            <a:gs pos="45000">
              <a:srgbClr val="FF0000"/>
            </a:gs>
          </a:gsLst>
          <a:lin ang="0" scaled="1"/>
          <a:tileRect/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28016" rIns="64008" bIns="128016" numCol="1" spcCol="1270" anchor="ctr" anchorCtr="0">
          <a:noAutofit/>
        </a:bodyPr>
        <a:lstStyle/>
        <a:p>
          <a:pPr marL="0" lvl="0" indent="0" algn="r" defTabSz="2133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4800" b="1" kern="1200" dirty="0">
            <a:solidFill>
              <a:schemeClr val="bg1"/>
            </a:solidFill>
          </a:endParaRPr>
        </a:p>
      </dsp:txBody>
      <dsp:txXfrm>
        <a:off x="7819" y="0"/>
        <a:ext cx="7362525" cy="25462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315FA-4F74-40C7-9BEB-DF285CE78AB6}">
      <dsp:nvSpPr>
        <dsp:cNvPr id="0" name=""/>
        <dsp:cNvSpPr/>
      </dsp:nvSpPr>
      <dsp:spPr>
        <a:xfrm>
          <a:off x="7819" y="0"/>
          <a:ext cx="7999090" cy="2546259"/>
        </a:xfrm>
        <a:prstGeom prst="homePlate">
          <a:avLst/>
        </a:prstGeom>
        <a:gradFill flip="none" rotWithShape="1">
          <a:gsLst>
            <a:gs pos="17000">
              <a:schemeClr val="bg1"/>
            </a:gs>
            <a:gs pos="23000">
              <a:srgbClr val="00FF99"/>
            </a:gs>
            <a:gs pos="45000">
              <a:srgbClr val="FF0000"/>
            </a:gs>
          </a:gsLst>
          <a:lin ang="0" scaled="1"/>
          <a:tileRect/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28016" rIns="64008" bIns="128016" numCol="1" spcCol="1270" anchor="ctr" anchorCtr="0">
          <a:noAutofit/>
        </a:bodyPr>
        <a:lstStyle/>
        <a:p>
          <a:pPr marL="0" lvl="0" indent="0" algn="r" defTabSz="2133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4800" b="1" kern="1200" dirty="0">
            <a:solidFill>
              <a:schemeClr val="bg1"/>
            </a:solidFill>
          </a:endParaRPr>
        </a:p>
      </dsp:txBody>
      <dsp:txXfrm>
        <a:off x="7819" y="0"/>
        <a:ext cx="7362525" cy="25462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5A53B-A2AC-4697-A831-629B6B0F2464}">
      <dsp:nvSpPr>
        <dsp:cNvPr id="0" name=""/>
        <dsp:cNvSpPr/>
      </dsp:nvSpPr>
      <dsp:spPr>
        <a:xfrm>
          <a:off x="507583" y="793"/>
          <a:ext cx="1913089" cy="1913089"/>
        </a:xfrm>
        <a:prstGeom prst="ellipse">
          <a:avLst/>
        </a:prstGeom>
        <a:solidFill>
          <a:srgbClr val="FF6600"/>
        </a:solidFill>
        <a:ln w="76200"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500" kern="1200" dirty="0">
            <a:solidFill>
              <a:schemeClr val="bg1"/>
            </a:solidFill>
          </a:endParaRPr>
        </a:p>
      </dsp:txBody>
      <dsp:txXfrm>
        <a:off x="787748" y="280958"/>
        <a:ext cx="1352759" cy="13527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5A53B-A2AC-4697-A831-629B6B0F2464}">
      <dsp:nvSpPr>
        <dsp:cNvPr id="0" name=""/>
        <dsp:cNvSpPr/>
      </dsp:nvSpPr>
      <dsp:spPr>
        <a:xfrm>
          <a:off x="507583" y="793"/>
          <a:ext cx="1913089" cy="1913089"/>
        </a:xfrm>
        <a:prstGeom prst="ellipse">
          <a:avLst/>
        </a:prstGeom>
        <a:solidFill>
          <a:srgbClr val="00B050"/>
        </a:solidFill>
        <a:ln w="76200">
          <a:solidFill>
            <a:srgbClr val="00990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500" kern="1200" dirty="0">
            <a:solidFill>
              <a:schemeClr val="bg1"/>
            </a:solidFill>
          </a:endParaRPr>
        </a:p>
      </dsp:txBody>
      <dsp:txXfrm>
        <a:off x="787748" y="280958"/>
        <a:ext cx="1352759" cy="1352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8D5B4-4C73-4540-A9FE-2A4093239B7F}" type="datetimeFigureOut">
              <a:rPr lang="it-IT" smtClean="0"/>
              <a:t>11/12/2019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466AD-6384-4A61-99E4-DD1E58A31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923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DFFFB-815B-46BE-982A-87F3028F21FE}" type="datetimeFigureOut">
              <a:rPr lang="it-IT" smtClean="0"/>
              <a:t>11/12/2019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9B3A1-D433-4555-827A-827116E07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7738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9B3A1-D433-4555-827A-827116E074A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64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8E5BE74-C143-4899-A6D0-F89599714D38}"/>
              </a:ext>
            </a:extLst>
          </p:cNvPr>
          <p:cNvSpPr txBox="1">
            <a:spLocks/>
          </p:cNvSpPr>
          <p:nvPr userDrawn="1"/>
        </p:nvSpPr>
        <p:spPr>
          <a:xfrm>
            <a:off x="10384715" y="260907"/>
            <a:ext cx="1807285" cy="57546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600" b="1" dirty="0">
                <a:solidFill>
                  <a:schemeClr val="bg1"/>
                </a:solidFill>
                <a:effectLst/>
              </a:rPr>
              <a:t>Roma, </a:t>
            </a:r>
          </a:p>
          <a:p>
            <a:pPr algn="ctr"/>
            <a:r>
              <a:rPr lang="it-IT" sz="1600" b="1" dirty="0">
                <a:solidFill>
                  <a:schemeClr val="bg1"/>
                </a:solidFill>
                <a:effectLst/>
              </a:rPr>
              <a:t>16 settembre 2019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79EAE7C-F8CD-4A9E-8F47-2F41D9AAE95D}"/>
              </a:ext>
            </a:extLst>
          </p:cNvPr>
          <p:cNvSpPr/>
          <p:nvPr userDrawn="1"/>
        </p:nvSpPr>
        <p:spPr>
          <a:xfrm>
            <a:off x="0" y="0"/>
            <a:ext cx="12192000" cy="751098"/>
          </a:xfrm>
          <a:prstGeom prst="rect">
            <a:avLst/>
          </a:prstGeom>
          <a:gradFill flip="none" rotWithShape="1">
            <a:gsLst>
              <a:gs pos="68000">
                <a:srgbClr val="3399FF"/>
              </a:gs>
              <a:gs pos="87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71B75439-12D2-4919-BBFA-85DDE6C1B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2" y="40883"/>
            <a:ext cx="1790351" cy="66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849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 advClick="0" advTm="12000">
        <p:cut/>
      </p:transition>
    </mc:Choice>
    <mc:Fallback xmlns="">
      <p:transition advClick="0" advTm="1200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3"/>
          <p:cNvSpPr txBox="1">
            <a:spLocks/>
          </p:cNvSpPr>
          <p:nvPr userDrawn="1"/>
        </p:nvSpPr>
        <p:spPr>
          <a:xfrm>
            <a:off x="10384715" y="260907"/>
            <a:ext cx="1807285" cy="57546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600" b="1" dirty="0">
                <a:solidFill>
                  <a:schemeClr val="bg1"/>
                </a:solidFill>
                <a:effectLst/>
              </a:rPr>
              <a:t>Roma, </a:t>
            </a:r>
          </a:p>
          <a:p>
            <a:pPr algn="ctr"/>
            <a:r>
              <a:rPr lang="it-IT" sz="1600" b="1" dirty="0">
                <a:solidFill>
                  <a:schemeClr val="bg1"/>
                </a:solidFill>
                <a:effectLst/>
              </a:rPr>
              <a:t>16 settembre 2019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BEE37364-D965-4786-8DEF-D7C6E5F741AB}"/>
              </a:ext>
            </a:extLst>
          </p:cNvPr>
          <p:cNvSpPr/>
          <p:nvPr userDrawn="1"/>
        </p:nvSpPr>
        <p:spPr>
          <a:xfrm>
            <a:off x="0" y="0"/>
            <a:ext cx="12192000" cy="751098"/>
          </a:xfrm>
          <a:prstGeom prst="rect">
            <a:avLst/>
          </a:prstGeom>
          <a:gradFill flip="none" rotWithShape="1">
            <a:gsLst>
              <a:gs pos="68000">
                <a:srgbClr val="3399FF"/>
              </a:gs>
              <a:gs pos="87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8FA0B54-BF52-49F5-9B89-5C630CF4C9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2" y="40883"/>
            <a:ext cx="1790351" cy="66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2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mc:AlternateContent xmlns:mc="http://schemas.openxmlformats.org/markup-compatibility/2006" xmlns:p14="http://schemas.microsoft.com/office/powerpoint/2010/main">
    <mc:Choice Requires="p14">
      <p:transition p14:dur="100" advClick="0" advTm="12000">
        <p:cut/>
      </p:transition>
    </mc:Choice>
    <mc:Fallback xmlns="">
      <p:transition advClick="0" advTm="12000">
        <p:cut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18" Type="http://schemas.openxmlformats.org/officeDocument/2006/relationships/diagramLayout" Target="../diagrams/layout11.xml"/><Relationship Id="rId26" Type="http://schemas.microsoft.com/office/2007/relationships/diagramDrawing" Target="../diagrams/drawing12.xml"/><Relationship Id="rId3" Type="http://schemas.openxmlformats.org/officeDocument/2006/relationships/diagramLayout" Target="../diagrams/layout8.xml"/><Relationship Id="rId21" Type="http://schemas.microsoft.com/office/2007/relationships/diagramDrawing" Target="../diagrams/drawing11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17" Type="http://schemas.openxmlformats.org/officeDocument/2006/relationships/diagramData" Target="../diagrams/data11.xml"/><Relationship Id="rId25" Type="http://schemas.openxmlformats.org/officeDocument/2006/relationships/diagramColors" Target="../diagrams/colors12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20" Type="http://schemas.openxmlformats.org/officeDocument/2006/relationships/diagramColors" Target="../diagrams/colors11.xml"/><Relationship Id="rId29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24" Type="http://schemas.openxmlformats.org/officeDocument/2006/relationships/diagramQuickStyle" Target="../diagrams/quickStyle12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23" Type="http://schemas.openxmlformats.org/officeDocument/2006/relationships/diagramLayout" Target="../diagrams/layout12.xml"/><Relationship Id="rId28" Type="http://schemas.openxmlformats.org/officeDocument/2006/relationships/image" Target="../media/image5.png"/><Relationship Id="rId10" Type="http://schemas.openxmlformats.org/officeDocument/2006/relationships/diagramColors" Target="../diagrams/colors9.xml"/><Relationship Id="rId19" Type="http://schemas.openxmlformats.org/officeDocument/2006/relationships/diagramQuickStyle" Target="../diagrams/quickStyle11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Relationship Id="rId22" Type="http://schemas.openxmlformats.org/officeDocument/2006/relationships/diagramData" Target="../diagrams/data12.xml"/><Relationship Id="rId27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openxmlformats.org/officeDocument/2006/relationships/image" Target="../media/image3.emf"/><Relationship Id="rId5" Type="http://schemas.openxmlformats.org/officeDocument/2006/relationships/diagramColors" Target="../diagrams/colors5.xml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/>
        </p:nvSpPr>
        <p:spPr>
          <a:xfrm>
            <a:off x="734786" y="1041482"/>
            <a:ext cx="10722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6600" b="1" dirty="0">
                <a:solidFill>
                  <a:schemeClr val="bg1"/>
                </a:solidFill>
              </a:rPr>
              <a:t>«PELATO IN RETE»</a:t>
            </a:r>
          </a:p>
          <a:p>
            <a:pPr algn="ctr"/>
            <a:endParaRPr lang="it-IT" sz="2400" b="1" dirty="0">
              <a:solidFill>
                <a:schemeClr val="bg1"/>
              </a:solidFill>
            </a:endParaRPr>
          </a:p>
          <a:p>
            <a:pPr algn="ctr"/>
            <a:r>
              <a:rPr lang="it-IT" sz="5400" b="1" dirty="0">
                <a:solidFill>
                  <a:schemeClr val="bg1"/>
                </a:solidFill>
              </a:rPr>
              <a:t>La prima blockchain italiana</a:t>
            </a:r>
          </a:p>
          <a:p>
            <a:pPr algn="ctr"/>
            <a:r>
              <a:rPr lang="it-IT" sz="5400" b="1" dirty="0">
                <a:solidFill>
                  <a:schemeClr val="bg1"/>
                </a:solidFill>
              </a:rPr>
              <a:t>applicata alla produzione del pomodoro pelato</a:t>
            </a:r>
          </a:p>
        </p:txBody>
      </p:sp>
      <p:sp>
        <p:nvSpPr>
          <p:cNvPr id="3" name="Segnaposto data 3"/>
          <p:cNvSpPr txBox="1">
            <a:spLocks/>
          </p:cNvSpPr>
          <p:nvPr/>
        </p:nvSpPr>
        <p:spPr>
          <a:xfrm>
            <a:off x="9654987" y="90577"/>
            <a:ext cx="2519083" cy="575465"/>
          </a:xfrm>
          <a:prstGeom prst="rect">
            <a:avLst/>
          </a:prstGeom>
        </p:spPr>
        <p:txBody>
          <a:bodyPr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600" b="1" dirty="0">
                <a:solidFill>
                  <a:schemeClr val="bg1"/>
                </a:solidFill>
                <a:effectLst/>
              </a:rPr>
              <a:t>Lucera, 13 dicembre 2019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89C20A84-1919-4FF0-9025-628FD31B27B5}"/>
              </a:ext>
            </a:extLst>
          </p:cNvPr>
          <p:cNvSpPr/>
          <p:nvPr/>
        </p:nvSpPr>
        <p:spPr>
          <a:xfrm>
            <a:off x="5081587" y="5295900"/>
            <a:ext cx="2028825" cy="1053583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id="{5C0C723B-0F73-46CB-BD01-F32CCB2D2DD9}"/>
              </a:ext>
            </a:extLst>
          </p:cNvPr>
          <p:cNvSpPr/>
          <p:nvPr/>
        </p:nvSpPr>
        <p:spPr>
          <a:xfrm>
            <a:off x="1356161" y="5267028"/>
            <a:ext cx="2028825" cy="1053583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F181B517-ADA1-401C-8BAF-92C1330EA0BE}"/>
              </a:ext>
            </a:extLst>
          </p:cNvPr>
          <p:cNvSpPr/>
          <p:nvPr/>
        </p:nvSpPr>
        <p:spPr>
          <a:xfrm>
            <a:off x="8807013" y="5267027"/>
            <a:ext cx="2028825" cy="1053583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3B88D515-F3A1-480A-AB46-0F0372F7AF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857" y="5387240"/>
            <a:ext cx="1344285" cy="861155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56282836-CFD2-4490-991B-871D5CAFAC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8720" y="5368190"/>
            <a:ext cx="743705" cy="863596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7EB16DC0-A15A-4A06-A7B0-E85D4D5971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279" y="5489152"/>
            <a:ext cx="1660291" cy="60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4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589" y="1590519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Abbiamo messo a disposizione di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</a:rPr>
              <a:t>produttori, trasformatori e consumatori</a:t>
            </a: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1368472955"/>
              </p:ext>
            </p:extLst>
          </p:nvPr>
        </p:nvGraphicFramePr>
        <p:xfrm>
          <a:off x="-65316" y="3460177"/>
          <a:ext cx="2928257" cy="1914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1001984766"/>
              </p:ext>
            </p:extLst>
          </p:nvPr>
        </p:nvGraphicFramePr>
        <p:xfrm>
          <a:off x="6988965" y="3460177"/>
          <a:ext cx="2928257" cy="1914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3275866799"/>
              </p:ext>
            </p:extLst>
          </p:nvPr>
        </p:nvGraphicFramePr>
        <p:xfrm>
          <a:off x="2296731" y="3460177"/>
          <a:ext cx="2928257" cy="1914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9" name="Diagramma 8"/>
          <p:cNvGraphicFramePr/>
          <p:nvPr>
            <p:extLst>
              <p:ext uri="{D42A27DB-BD31-4B8C-83A1-F6EECF244321}">
                <p14:modId xmlns:p14="http://schemas.microsoft.com/office/powerpoint/2010/main" val="3121970850"/>
              </p:ext>
            </p:extLst>
          </p:nvPr>
        </p:nvGraphicFramePr>
        <p:xfrm>
          <a:off x="9319152" y="3460177"/>
          <a:ext cx="2928257" cy="1914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0" name="Diagramma 9"/>
          <p:cNvGraphicFramePr/>
          <p:nvPr>
            <p:extLst>
              <p:ext uri="{D42A27DB-BD31-4B8C-83A1-F6EECF244321}">
                <p14:modId xmlns:p14="http://schemas.microsoft.com/office/powerpoint/2010/main" val="1326440223"/>
              </p:ext>
            </p:extLst>
          </p:nvPr>
        </p:nvGraphicFramePr>
        <p:xfrm>
          <a:off x="4626918" y="3460177"/>
          <a:ext cx="2928257" cy="1914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pic>
        <p:nvPicPr>
          <p:cNvPr id="11" name="Immagine 10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4180" y="3630426"/>
            <a:ext cx="849086" cy="1594624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550338" y="3955850"/>
            <a:ext cx="16969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Digitalizzazione del quaderno di campagna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7604619" y="3955850"/>
            <a:ext cx="16969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5400" b="1" dirty="0">
                <a:solidFill>
                  <a:schemeClr val="bg1"/>
                </a:solidFill>
              </a:rPr>
              <a:t>APP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088742" y="3750911"/>
            <a:ext cx="1344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www.</a:t>
            </a: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285" y="4217745"/>
            <a:ext cx="1229289" cy="694239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7" name="Rettangolo 16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4BE4AB9-84B2-4BF3-87F4-213DDD985D6D}"/>
              </a:ext>
            </a:extLst>
          </p:cNvPr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Gli strumenti a disposizione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411AA989-D7D2-497D-9FEB-53214C01673D}"/>
              </a:ext>
            </a:extLst>
          </p:cNvPr>
          <p:cNvSpPr/>
          <p:nvPr/>
        </p:nvSpPr>
        <p:spPr>
          <a:xfrm>
            <a:off x="5171884" y="4196905"/>
            <a:ext cx="18383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2400" b="1" dirty="0">
                <a:solidFill>
                  <a:srgbClr val="3399FF"/>
                </a:solidFill>
              </a:rPr>
              <a:t>BLOCKCHAIN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7883F931-8ADE-49C4-8A4B-AE4EED44E0A5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5855107" y="3611926"/>
            <a:ext cx="471877" cy="54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99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4BE4AB9-84B2-4BF3-87F4-213DDD985D6D}"/>
              </a:ext>
            </a:extLst>
          </p:cNvPr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Il Certificato del Pomodoro Pelato</a:t>
            </a:r>
          </a:p>
        </p:txBody>
      </p:sp>
      <p:pic>
        <p:nvPicPr>
          <p:cNvPr id="4" name="Immagine 3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1B36B809-7914-4687-B436-D01BC5C9D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726" y="1115933"/>
            <a:ext cx="8780548" cy="520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28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4BE4AB9-84B2-4BF3-87F4-213DDD985D6D}"/>
              </a:ext>
            </a:extLst>
          </p:cNvPr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Il Certificato del Pomodoro Pelato</a:t>
            </a:r>
          </a:p>
        </p:txBody>
      </p:sp>
      <p:pic>
        <p:nvPicPr>
          <p:cNvPr id="5" name="Immagine 4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BCECB920-ABB3-4DF4-B1E7-03E144662D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560" y="1111077"/>
            <a:ext cx="5896879" cy="540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88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4BE4AB9-84B2-4BF3-87F4-213DDD985D6D}"/>
              </a:ext>
            </a:extLst>
          </p:cNvPr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Il Certificato Blockchain</a:t>
            </a:r>
          </a:p>
        </p:txBody>
      </p:sp>
      <p:pic>
        <p:nvPicPr>
          <p:cNvPr id="3" name="Immagine 2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979D5753-641F-4D2F-A15A-3AC076B64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592" y="876505"/>
            <a:ext cx="7360816" cy="583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4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111598951"/>
              </p:ext>
            </p:extLst>
          </p:nvPr>
        </p:nvGraphicFramePr>
        <p:xfrm>
          <a:off x="544286" y="1001485"/>
          <a:ext cx="11125200" cy="543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ttangolo 13"/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«Noi lo abbiamo fatto!»</a:t>
            </a:r>
          </a:p>
        </p:txBody>
      </p:sp>
      <p:sp>
        <p:nvSpPr>
          <p:cNvPr id="6" name="Rettangolo 5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D320607-07B1-41DF-AAC2-11F3149F31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12" y="3437864"/>
            <a:ext cx="1513114" cy="56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10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605512618"/>
              </p:ext>
            </p:extLst>
          </p:nvPr>
        </p:nvGraphicFramePr>
        <p:xfrm>
          <a:off x="2743200" y="2492830"/>
          <a:ext cx="5584371" cy="4386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ttangolo 9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59910D80-23C8-4FA4-AAA2-0E2E5B63CC79}"/>
              </a:ext>
            </a:extLst>
          </p:cNvPr>
          <p:cNvSpPr/>
          <p:nvPr/>
        </p:nvSpPr>
        <p:spPr>
          <a:xfrm>
            <a:off x="1" y="-21716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Perché blockchain e pomodoro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1A57769-952E-4F71-BBE5-FA2FF024491B}"/>
              </a:ext>
            </a:extLst>
          </p:cNvPr>
          <p:cNvSpPr/>
          <p:nvPr/>
        </p:nvSpPr>
        <p:spPr>
          <a:xfrm>
            <a:off x="566057" y="1338847"/>
            <a:ext cx="1105988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5200" b="1" i="1" dirty="0">
                <a:solidFill>
                  <a:schemeClr val="bg1"/>
                </a:solidFill>
              </a:rPr>
              <a:t>«Missione della Fondazione è la valorizzazione culturale ed economica del territorio in cui opera, per mezzo di attività di ricerca scientifica e tecnologica, con regole e norme etiche»</a:t>
            </a:r>
          </a:p>
        </p:txBody>
      </p:sp>
    </p:spTree>
    <p:extLst>
      <p:ext uri="{BB962C8B-B14F-4D97-AF65-F5344CB8AC3E}">
        <p14:creationId xmlns:p14="http://schemas.microsoft.com/office/powerpoint/2010/main" val="264566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/>
          <p:cNvGraphicFramePr/>
          <p:nvPr/>
        </p:nvGraphicFramePr>
        <p:xfrm>
          <a:off x="2743200" y="2492830"/>
          <a:ext cx="5584371" cy="4386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ttangolo 9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59910D80-23C8-4FA4-AAA2-0E2E5B63CC79}"/>
              </a:ext>
            </a:extLst>
          </p:cNvPr>
          <p:cNvSpPr/>
          <p:nvPr/>
        </p:nvSpPr>
        <p:spPr>
          <a:xfrm>
            <a:off x="1" y="-21716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Cos’è la blockchain?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1A57769-952E-4F71-BBE5-FA2FF024491B}"/>
              </a:ext>
            </a:extLst>
          </p:cNvPr>
          <p:cNvSpPr/>
          <p:nvPr/>
        </p:nvSpPr>
        <p:spPr>
          <a:xfrm>
            <a:off x="566057" y="1186449"/>
            <a:ext cx="110598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</a:rPr>
              <a:t>La blockchain consente di ottenere, in assenza di un ente centrale, la certificazione con strumenti informatici dell'effettuazione di «transazioni», utilizzando un registro del consenso distribuito peer-to-peer. Questo è fatto di blocchi di dati concatenati tra loro, che memorizzano transazioni in ordine cronologico ed in maniera immutabile. </a:t>
            </a:r>
          </a:p>
          <a:p>
            <a:endParaRPr lang="it-IT" sz="2800" dirty="0">
              <a:solidFill>
                <a:schemeClr val="bg1"/>
              </a:solidFill>
            </a:endParaRPr>
          </a:p>
          <a:p>
            <a:r>
              <a:rPr lang="it-IT" sz="2800" dirty="0">
                <a:solidFill>
                  <a:schemeClr val="bg1"/>
                </a:solidFill>
              </a:rPr>
              <a:t>Si tratta di una sorta di registro delle transazioni, dove tutti i dati non sono memorizzati su un solo computer, bensì in maniera identica su più nodi decentralizzati e collegati tra loro. La presenza di più terminali permette agli stessi di vedere, controllare e approvare tutte le transazioni, creando così una rete tra pari che condivide su ciascun nodo l’archivio di tutta la blockchain.</a:t>
            </a:r>
          </a:p>
        </p:txBody>
      </p:sp>
    </p:spTree>
    <p:extLst>
      <p:ext uri="{BB962C8B-B14F-4D97-AF65-F5344CB8AC3E}">
        <p14:creationId xmlns:p14="http://schemas.microsoft.com/office/powerpoint/2010/main" val="206218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087954827"/>
              </p:ext>
            </p:extLst>
          </p:nvPr>
        </p:nvGraphicFramePr>
        <p:xfrm>
          <a:off x="2032000" y="109915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387" y="3548149"/>
            <a:ext cx="1661927" cy="938571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 flipH="1">
            <a:off x="5389825" y="3178817"/>
            <a:ext cx="14050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solidFill>
                  <a:srgbClr val="FF0000"/>
                </a:solidFill>
              </a:rPr>
              <a:t>Progetto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391F356-F87E-4329-8594-1DC3C7BB648B}"/>
              </a:ext>
            </a:extLst>
          </p:cNvPr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I pilastri del progetto</a:t>
            </a:r>
          </a:p>
        </p:txBody>
      </p:sp>
    </p:spTree>
    <p:extLst>
      <p:ext uri="{BB962C8B-B14F-4D97-AF65-F5344CB8AC3E}">
        <p14:creationId xmlns:p14="http://schemas.microsoft.com/office/powerpoint/2010/main" val="108244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760970173"/>
              </p:ext>
            </p:extLst>
          </p:nvPr>
        </p:nvGraphicFramePr>
        <p:xfrm>
          <a:off x="2349392" y="1138756"/>
          <a:ext cx="7685315" cy="5548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magin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656" y="5779404"/>
            <a:ext cx="680794" cy="38447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646" y="1592350"/>
            <a:ext cx="594804" cy="59480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532" y="1360828"/>
            <a:ext cx="576131" cy="1082001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7100046" y="2802637"/>
            <a:ext cx="27664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Certificazione della qualità Etica del lavoro</a:t>
            </a:r>
          </a:p>
          <a:p>
            <a:pPr algn="ctr"/>
            <a:r>
              <a:rPr lang="it-IT" dirty="0">
                <a:solidFill>
                  <a:schemeClr val="bg1"/>
                </a:solidFill>
              </a:rPr>
              <a:t>Valorizzazione del territorio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07" y="5823908"/>
            <a:ext cx="805083" cy="295468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0A47E13-27E3-42D8-AEDF-26738177C1BA}"/>
              </a:ext>
            </a:extLst>
          </p:cNvPr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Un percorso innovativo e valoriale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D582FB11-241B-4C75-B97D-1BE3FC46844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38200" y="1457954"/>
            <a:ext cx="743705" cy="86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2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a 8"/>
          <p:cNvGraphicFramePr/>
          <p:nvPr>
            <p:extLst>
              <p:ext uri="{D42A27DB-BD31-4B8C-83A1-F6EECF244321}">
                <p14:modId xmlns:p14="http://schemas.microsoft.com/office/powerpoint/2010/main" val="3669335980"/>
              </p:ext>
            </p:extLst>
          </p:nvPr>
        </p:nvGraphicFramePr>
        <p:xfrm>
          <a:off x="2133601" y="3243943"/>
          <a:ext cx="8006910" cy="2546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Immagin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4132175"/>
            <a:ext cx="1488934" cy="840873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1" name="Rettangolo 10"/>
          <p:cNvSpPr/>
          <p:nvPr/>
        </p:nvSpPr>
        <p:spPr>
          <a:xfrm>
            <a:off x="4506691" y="3547576"/>
            <a:ext cx="51271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</a:pPr>
            <a:r>
              <a:rPr lang="it-IT" sz="4000" b="1" dirty="0">
                <a:solidFill>
                  <a:schemeClr val="bg1"/>
                </a:solidFill>
              </a:rPr>
              <a:t>Il ruolo guida nel processo di </a:t>
            </a:r>
            <a:r>
              <a:rPr lang="it-IT" sz="4000" b="1" dirty="0" err="1">
                <a:solidFill>
                  <a:schemeClr val="bg1"/>
                </a:solidFill>
              </a:rPr>
              <a:t>tracciablità</a:t>
            </a:r>
            <a:r>
              <a:rPr lang="it-IT" sz="4000" b="1" dirty="0">
                <a:solidFill>
                  <a:schemeClr val="bg1"/>
                </a:solidFill>
              </a:rPr>
              <a:t> con blockchain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01299" y="1495046"/>
            <a:ext cx="237676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6600" b="1" dirty="0">
                <a:solidFill>
                  <a:schemeClr val="bg1"/>
                </a:solidFill>
              </a:rPr>
              <a:t>DAL</a:t>
            </a:r>
            <a:r>
              <a:rPr lang="it-IT" sz="34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it-IT" sz="3400" b="1" dirty="0">
                <a:solidFill>
                  <a:schemeClr val="bg1"/>
                </a:solidFill>
              </a:rPr>
              <a:t>produttore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9288126" y="1495046"/>
            <a:ext cx="237676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6600" b="1" dirty="0">
                <a:solidFill>
                  <a:schemeClr val="bg1"/>
                </a:solidFill>
              </a:rPr>
              <a:t>AL</a:t>
            </a:r>
            <a:r>
              <a:rPr lang="it-IT" sz="34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it-IT" sz="3400" b="1" dirty="0">
                <a:solidFill>
                  <a:schemeClr val="bg1"/>
                </a:solidFill>
              </a:rPr>
              <a:t>distributore</a:t>
            </a:r>
          </a:p>
        </p:txBody>
      </p:sp>
      <p:sp>
        <p:nvSpPr>
          <p:cNvPr id="8" name="Rettangolo 7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3C83C00F-56EA-464B-AB0C-DDC5495DEA7A}"/>
              </a:ext>
            </a:extLst>
          </p:cNvPr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Una blockchain unica in Italia</a:t>
            </a:r>
          </a:p>
        </p:txBody>
      </p:sp>
    </p:spTree>
    <p:extLst>
      <p:ext uri="{BB962C8B-B14F-4D97-AF65-F5344CB8AC3E}">
        <p14:creationId xmlns:p14="http://schemas.microsoft.com/office/powerpoint/2010/main" val="72578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96686" y="1448325"/>
            <a:ext cx="107986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b="1" dirty="0">
                <a:solidFill>
                  <a:schemeClr val="bg1"/>
                </a:solidFill>
              </a:rPr>
              <a:t>“</a:t>
            </a:r>
            <a:r>
              <a:rPr lang="it-IT" sz="4400" b="1" i="1" dirty="0">
                <a:solidFill>
                  <a:schemeClr val="bg1"/>
                </a:solidFill>
              </a:rPr>
              <a:t>Non c’è blockchain senza rete di imprese e non c’è rete di imprese senza blockchain</a:t>
            </a:r>
            <a:r>
              <a:rPr lang="it-IT" sz="4400" b="1" dirty="0">
                <a:solidFill>
                  <a:schemeClr val="bg1"/>
                </a:solidFill>
              </a:rPr>
              <a:t>”</a:t>
            </a:r>
          </a:p>
        </p:txBody>
      </p:sp>
      <p:graphicFrame>
        <p:nvGraphicFramePr>
          <p:cNvPr id="9" name="Diagramma 8"/>
          <p:cNvGraphicFramePr/>
          <p:nvPr/>
        </p:nvGraphicFramePr>
        <p:xfrm>
          <a:off x="2133601" y="3243943"/>
          <a:ext cx="8006910" cy="2546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Immagin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4132175"/>
            <a:ext cx="1488934" cy="840873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1" name="Rettangolo 10"/>
          <p:cNvSpPr/>
          <p:nvPr/>
        </p:nvSpPr>
        <p:spPr>
          <a:xfrm>
            <a:off x="6318371" y="3794718"/>
            <a:ext cx="26010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100000"/>
              </a:lnSpc>
            </a:pPr>
            <a:r>
              <a:rPr lang="it-IT" sz="4000" b="1" dirty="0" err="1">
                <a:solidFill>
                  <a:schemeClr val="bg1"/>
                </a:solidFill>
              </a:rPr>
              <a:t>Tracciablità</a:t>
            </a:r>
            <a:endParaRPr lang="it-IT" sz="4000" b="1" dirty="0">
              <a:solidFill>
                <a:schemeClr val="bg1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949712" y="4422657"/>
            <a:ext cx="33384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lnSpc>
                <a:spcPct val="100000"/>
              </a:lnSpc>
            </a:pPr>
            <a:r>
              <a:rPr lang="it-IT" sz="4000" b="1" dirty="0">
                <a:solidFill>
                  <a:schemeClr val="bg1"/>
                </a:solidFill>
              </a:rPr>
              <a:t>con blockchain</a:t>
            </a:r>
          </a:p>
        </p:txBody>
      </p:sp>
      <p:sp>
        <p:nvSpPr>
          <p:cNvPr id="8" name="Rettangolo 7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BC4E7165-3432-45CF-B783-615432E48B3B}"/>
              </a:ext>
            </a:extLst>
          </p:cNvPr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Una blockchain unica in Italia</a:t>
            </a:r>
          </a:p>
        </p:txBody>
      </p:sp>
    </p:spTree>
    <p:extLst>
      <p:ext uri="{BB962C8B-B14F-4D97-AF65-F5344CB8AC3E}">
        <p14:creationId xmlns:p14="http://schemas.microsoft.com/office/powerpoint/2010/main" val="209390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07571" y="1098077"/>
            <a:ext cx="1088571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Font typeface="Arial" panose="020B0604020202020204" pitchFamily="34" charset="0"/>
              <a:buChar char="•"/>
            </a:pPr>
            <a:r>
              <a:rPr lang="it-IT" sz="2900" dirty="0">
                <a:solidFill>
                  <a:schemeClr val="bg1"/>
                </a:solidFill>
              </a:rPr>
              <a:t>Assicurare la tracciabilità del processo di produzione e trasformazione</a:t>
            </a:r>
          </a:p>
          <a:p>
            <a:pPr marL="533400" indent="-533400">
              <a:buFont typeface="Arial" panose="020B0604020202020204" pitchFamily="34" charset="0"/>
              <a:buChar char="•"/>
            </a:pPr>
            <a:endParaRPr lang="it-IT" sz="2900" dirty="0">
              <a:solidFill>
                <a:schemeClr val="bg1"/>
              </a:solidFill>
            </a:endParaRPr>
          </a:p>
          <a:p>
            <a:pPr marL="533400" indent="-533400">
              <a:buFont typeface="Arial" panose="020B0604020202020204" pitchFamily="34" charset="0"/>
              <a:buChar char="•"/>
            </a:pPr>
            <a:r>
              <a:rPr lang="it-IT" sz="2900" dirty="0">
                <a:solidFill>
                  <a:schemeClr val="bg1"/>
                </a:solidFill>
              </a:rPr>
              <a:t>Certificare la qualità e l’origine del prodotto agroalimentare</a:t>
            </a:r>
          </a:p>
          <a:p>
            <a:pPr marL="533400" indent="-533400">
              <a:buFont typeface="Arial" panose="020B0604020202020204" pitchFamily="34" charset="0"/>
              <a:buChar char="•"/>
            </a:pPr>
            <a:endParaRPr lang="it-IT" sz="2900" dirty="0">
              <a:solidFill>
                <a:schemeClr val="bg1"/>
              </a:solidFill>
            </a:endParaRPr>
          </a:p>
          <a:p>
            <a:pPr marL="533400" indent="-533400">
              <a:buFont typeface="Arial" panose="020B0604020202020204" pitchFamily="34" charset="0"/>
              <a:buChar char="•"/>
            </a:pPr>
            <a:r>
              <a:rPr lang="it-IT" sz="2900" dirty="0">
                <a:solidFill>
                  <a:schemeClr val="bg1"/>
                </a:solidFill>
              </a:rPr>
              <a:t>Documentare la produzione etica e sostenibile</a:t>
            </a:r>
          </a:p>
          <a:p>
            <a:pPr marL="533400" indent="-533400">
              <a:buFont typeface="Arial" panose="020B0604020202020204" pitchFamily="34" charset="0"/>
              <a:buChar char="•"/>
            </a:pPr>
            <a:endParaRPr lang="it-IT" sz="2900" dirty="0">
              <a:solidFill>
                <a:schemeClr val="bg1"/>
              </a:solidFill>
            </a:endParaRPr>
          </a:p>
          <a:p>
            <a:pPr marL="533400" indent="-533400">
              <a:buFont typeface="Arial" panose="020B0604020202020204" pitchFamily="34" charset="0"/>
              <a:buChar char="•"/>
            </a:pPr>
            <a:r>
              <a:rPr lang="it-IT" sz="2900" dirty="0">
                <a:solidFill>
                  <a:schemeClr val="bg1"/>
                </a:solidFill>
              </a:rPr>
              <a:t>Incrementare la fidelizzazione al marchio</a:t>
            </a:r>
          </a:p>
          <a:p>
            <a:pPr marL="533400" indent="-533400">
              <a:buFont typeface="Arial" panose="020B0604020202020204" pitchFamily="34" charset="0"/>
              <a:buChar char="•"/>
            </a:pPr>
            <a:endParaRPr lang="it-IT" sz="2900" dirty="0">
              <a:solidFill>
                <a:schemeClr val="bg1"/>
              </a:solidFill>
            </a:endParaRPr>
          </a:p>
          <a:p>
            <a:pPr marL="533400" indent="-533400">
              <a:buFont typeface="Arial" panose="020B0604020202020204" pitchFamily="34" charset="0"/>
              <a:buChar char="•"/>
            </a:pPr>
            <a:r>
              <a:rPr lang="it-IT" sz="2900" dirty="0">
                <a:solidFill>
                  <a:schemeClr val="bg1"/>
                </a:solidFill>
              </a:rPr>
              <a:t>Ridurre i rischi di contraffazione e i rischi reputazionali</a:t>
            </a:r>
          </a:p>
          <a:p>
            <a:pPr marL="533400" indent="-533400">
              <a:buFont typeface="Arial" panose="020B0604020202020204" pitchFamily="34" charset="0"/>
              <a:buChar char="•"/>
            </a:pPr>
            <a:endParaRPr lang="it-IT" sz="2900" dirty="0">
              <a:solidFill>
                <a:schemeClr val="bg1"/>
              </a:solidFill>
            </a:endParaRPr>
          </a:p>
          <a:p>
            <a:pPr marL="533400" indent="-533400">
              <a:buFont typeface="Arial" panose="020B0604020202020204" pitchFamily="34" charset="0"/>
              <a:buChar char="•"/>
            </a:pPr>
            <a:r>
              <a:rPr lang="it-IT" sz="2900" dirty="0">
                <a:solidFill>
                  <a:schemeClr val="bg1"/>
                </a:solidFill>
              </a:rPr>
              <a:t>Offrire nuove opportunità di business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680371" y="6455137"/>
            <a:ext cx="468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D1EB7163-58D0-425B-A7B1-5D58296820F6}"/>
              </a:ext>
            </a:extLst>
          </p:cNvPr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La nostra blockchain vuole …</a:t>
            </a:r>
          </a:p>
        </p:txBody>
      </p:sp>
    </p:spTree>
    <p:extLst>
      <p:ext uri="{BB962C8B-B14F-4D97-AF65-F5344CB8AC3E}">
        <p14:creationId xmlns:p14="http://schemas.microsoft.com/office/powerpoint/2010/main" val="78413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3885</TotalTime>
  <Words>365</Words>
  <Application>Microsoft Office PowerPoint</Application>
  <PresentationFormat>Widescreen</PresentationFormat>
  <Paragraphs>72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Arial</vt:lpstr>
      <vt:lpstr>Calibri</vt:lpstr>
      <vt:lpstr>Retrospettivo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Federico Mobrici</dc:creator>
  <cp:lastModifiedBy>Federico Mobrici</cp:lastModifiedBy>
  <cp:revision>278</cp:revision>
  <dcterms:created xsi:type="dcterms:W3CDTF">2018-11-05T22:19:17Z</dcterms:created>
  <dcterms:modified xsi:type="dcterms:W3CDTF">2019-12-11T13:27:00Z</dcterms:modified>
</cp:coreProperties>
</file>